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8" r:id="rId4"/>
    <p:sldMasterId id="2147483805" r:id="rId5"/>
  </p:sldMasterIdLst>
  <p:sldIdLst>
    <p:sldId id="287" r:id="rId6"/>
    <p:sldId id="322" r:id="rId7"/>
    <p:sldId id="261"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303" r:id="rId24"/>
    <p:sldId id="310" r:id="rId25"/>
    <p:sldId id="305" r:id="rId26"/>
    <p:sldId id="306" r:id="rId27"/>
    <p:sldId id="307" r:id="rId28"/>
    <p:sldId id="308" r:id="rId29"/>
    <p:sldId id="309" r:id="rId30"/>
    <p:sldId id="311" r:id="rId31"/>
    <p:sldId id="312" r:id="rId32"/>
    <p:sldId id="313" r:id="rId33"/>
    <p:sldId id="314" r:id="rId34"/>
    <p:sldId id="315" r:id="rId35"/>
    <p:sldId id="316" r:id="rId36"/>
    <p:sldId id="317" r:id="rId37"/>
    <p:sldId id="318" r:id="rId38"/>
    <p:sldId id="319" r:id="rId39"/>
    <p:sldId id="320" r:id="rId40"/>
    <p:sldId id="321" r:id="rId41"/>
    <p:sldId id="286" r:id="rId42"/>
    <p:sldId id="266" r:id="rId43"/>
  </p:sldIdLst>
  <p:sldSz cx="12192000" cy="6858000"/>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03A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6030EB-627B-4094-9B26-53256CA46109}" v="811" dt="2022-02-09T03:15:07.6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snapToGrid="0">
      <p:cViewPr varScale="1">
        <p:scale>
          <a:sx n="73" d="100"/>
          <a:sy n="73"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microsoft.com/office/2016/11/relationships/changesInfo" Target="changesInfos/changesInfo1.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guyễn Thị Ngọc" userId="de921d7c-d5ac-4df4-9739-878dd1f1e261" providerId="ADAL" clId="{B8395307-AA91-4BBC-8FA8-5EB8B7E3535E}"/>
    <pc:docChg chg="modSld">
      <pc:chgData name="Nguyễn Thị Ngọc" userId="de921d7c-d5ac-4df4-9739-878dd1f1e261" providerId="ADAL" clId="{B8395307-AA91-4BBC-8FA8-5EB8B7E3535E}" dt="2022-02-07T08:10:06.481" v="41" actId="313"/>
      <pc:docMkLst>
        <pc:docMk/>
      </pc:docMkLst>
      <pc:sldChg chg="modSp mod">
        <pc:chgData name="Nguyễn Thị Ngọc" userId="de921d7c-d5ac-4df4-9739-878dd1f1e261" providerId="ADAL" clId="{B8395307-AA91-4BBC-8FA8-5EB8B7E3535E}" dt="2022-02-07T08:09:02" v="34" actId="20577"/>
        <pc:sldMkLst>
          <pc:docMk/>
          <pc:sldMk cId="3222653552" sldId="287"/>
        </pc:sldMkLst>
        <pc:spChg chg="mod">
          <ac:chgData name="Nguyễn Thị Ngọc" userId="de921d7c-d5ac-4df4-9739-878dd1f1e261" providerId="ADAL" clId="{B8395307-AA91-4BBC-8FA8-5EB8B7E3535E}" dt="2022-02-07T08:09:02" v="34" actId="20577"/>
          <ac:spMkLst>
            <pc:docMk/>
            <pc:sldMk cId="3222653552" sldId="287"/>
            <ac:spMk id="5" creationId="{565A962E-E0D9-4407-8D34-C95E8FAEE9B6}"/>
          </ac:spMkLst>
        </pc:spChg>
      </pc:sldChg>
      <pc:sldChg chg="modSp modAnim">
        <pc:chgData name="Nguyễn Thị Ngọc" userId="de921d7c-d5ac-4df4-9739-878dd1f1e261" providerId="ADAL" clId="{B8395307-AA91-4BBC-8FA8-5EB8B7E3535E}" dt="2022-02-07T08:10:06.481" v="41" actId="313"/>
        <pc:sldMkLst>
          <pc:docMk/>
          <pc:sldMk cId="990060244" sldId="291"/>
        </pc:sldMkLst>
        <pc:spChg chg="mod">
          <ac:chgData name="Nguyễn Thị Ngọc" userId="de921d7c-d5ac-4df4-9739-878dd1f1e261" providerId="ADAL" clId="{B8395307-AA91-4BBC-8FA8-5EB8B7E3535E}" dt="2022-02-07T08:10:06.481" v="41" actId="313"/>
          <ac:spMkLst>
            <pc:docMk/>
            <pc:sldMk cId="990060244" sldId="291"/>
            <ac:spMk id="3" creationId="{BF211CA8-60B9-4A6F-BA04-55D6FF765E8A}"/>
          </ac:spMkLst>
        </pc:spChg>
      </pc:sldChg>
    </pc:docChg>
  </pc:docChgLst>
  <pc:docChgLst>
    <pc:chgData name="phan duc tuan" userId="fb827979-b339-4329-a1aa-259cebd0f2b5" providerId="ADAL" clId="{04CC08C7-4C6E-47A6-9389-FF357E4492F9}"/>
    <pc:docChg chg="undo custSel addSld delSld modSld">
      <pc:chgData name="phan duc tuan" userId="fb827979-b339-4329-a1aa-259cebd0f2b5" providerId="ADAL" clId="{04CC08C7-4C6E-47A6-9389-FF357E4492F9}" dt="2020-10-08T08:33:20.103" v="1834" actId="14100"/>
      <pc:docMkLst>
        <pc:docMk/>
      </pc:docMkLst>
      <pc:sldChg chg="addSp delSp modSp modAnim">
        <pc:chgData name="phan duc tuan" userId="fb827979-b339-4329-a1aa-259cebd0f2b5" providerId="ADAL" clId="{04CC08C7-4C6E-47A6-9389-FF357E4492F9}" dt="2020-10-08T08:32:23.959" v="1831" actId="14100"/>
        <pc:sldMkLst>
          <pc:docMk/>
          <pc:sldMk cId="3324655504" sldId="261"/>
        </pc:sldMkLst>
        <pc:spChg chg="mod">
          <ac:chgData name="phan duc tuan" userId="fb827979-b339-4329-a1aa-259cebd0f2b5" providerId="ADAL" clId="{04CC08C7-4C6E-47A6-9389-FF357E4492F9}" dt="2020-10-08T05:27:03.020" v="372" actId="14100"/>
          <ac:spMkLst>
            <pc:docMk/>
            <pc:sldMk cId="3324655504" sldId="261"/>
            <ac:spMk id="2" creationId="{DD1D71E6-4AE4-4B75-A249-649951995954}"/>
          </ac:spMkLst>
        </pc:spChg>
        <pc:spChg chg="mod">
          <ac:chgData name="phan duc tuan" userId="fb827979-b339-4329-a1aa-259cebd0f2b5" providerId="ADAL" clId="{04CC08C7-4C6E-47A6-9389-FF357E4492F9}" dt="2020-10-08T08:32:23.959" v="1831" actId="14100"/>
          <ac:spMkLst>
            <pc:docMk/>
            <pc:sldMk cId="3324655504" sldId="261"/>
            <ac:spMk id="3" creationId="{D1F55855-C5A1-42CE-A708-4F1C3C411EA2}"/>
          </ac:spMkLst>
        </pc:spChg>
        <pc:graphicFrameChg chg="add del mod">
          <ac:chgData name="phan duc tuan" userId="fb827979-b339-4329-a1aa-259cebd0f2b5" providerId="ADAL" clId="{04CC08C7-4C6E-47A6-9389-FF357E4492F9}" dt="2020-10-08T05:09:36.415" v="7"/>
          <ac:graphicFrameMkLst>
            <pc:docMk/>
            <pc:sldMk cId="3324655504" sldId="261"/>
            <ac:graphicFrameMk id="4" creationId="{20676909-7C48-4250-B921-6D405033079A}"/>
          </ac:graphicFrameMkLst>
        </pc:graphicFrameChg>
      </pc:sldChg>
      <pc:sldChg chg="modSp">
        <pc:chgData name="phan duc tuan" userId="fb827979-b339-4329-a1aa-259cebd0f2b5" providerId="ADAL" clId="{04CC08C7-4C6E-47A6-9389-FF357E4492F9}" dt="2020-10-08T08:32:00.457" v="1829" actId="403"/>
        <pc:sldMkLst>
          <pc:docMk/>
          <pc:sldMk cId="3222653552" sldId="287"/>
        </pc:sldMkLst>
        <pc:spChg chg="mod">
          <ac:chgData name="phan duc tuan" userId="fb827979-b339-4329-a1aa-259cebd0f2b5" providerId="ADAL" clId="{04CC08C7-4C6E-47A6-9389-FF357E4492F9}" dt="2020-10-08T08:32:00.457" v="1829" actId="403"/>
          <ac:spMkLst>
            <pc:docMk/>
            <pc:sldMk cId="3222653552" sldId="287"/>
            <ac:spMk id="5" creationId="{565A962E-E0D9-4407-8D34-C95E8FAEE9B6}"/>
          </ac:spMkLst>
        </pc:spChg>
        <pc:picChg chg="mod">
          <ac:chgData name="phan duc tuan" userId="fb827979-b339-4329-a1aa-259cebd0f2b5" providerId="ADAL" clId="{04CC08C7-4C6E-47A6-9389-FF357E4492F9}" dt="2020-10-08T05:08:56.398" v="3" actId="1036"/>
          <ac:picMkLst>
            <pc:docMk/>
            <pc:sldMk cId="3222653552" sldId="287"/>
            <ac:picMk id="4" creationId="{CDB57180-AD66-460A-BD7A-A0F23A8C4858}"/>
          </ac:picMkLst>
        </pc:picChg>
      </pc:sldChg>
      <pc:sldChg chg="modSp">
        <pc:chgData name="phan duc tuan" userId="fb827979-b339-4329-a1aa-259cebd0f2b5" providerId="ADAL" clId="{04CC08C7-4C6E-47A6-9389-FF357E4492F9}" dt="2020-10-08T08:33:13.864" v="1833" actId="14100"/>
        <pc:sldMkLst>
          <pc:docMk/>
          <pc:sldMk cId="1810980728" sldId="288"/>
        </pc:sldMkLst>
        <pc:spChg chg="mod">
          <ac:chgData name="phan duc tuan" userId="fb827979-b339-4329-a1aa-259cebd0f2b5" providerId="ADAL" clId="{04CC08C7-4C6E-47A6-9389-FF357E4492F9}" dt="2020-10-08T05:27:10.260" v="373" actId="14100"/>
          <ac:spMkLst>
            <pc:docMk/>
            <pc:sldMk cId="1810980728" sldId="288"/>
            <ac:spMk id="2" creationId="{6EA42DE9-ACBD-4D8F-8836-DDF1A480AA36}"/>
          </ac:spMkLst>
        </pc:spChg>
        <pc:spChg chg="mod">
          <ac:chgData name="phan duc tuan" userId="fb827979-b339-4329-a1aa-259cebd0f2b5" providerId="ADAL" clId="{04CC08C7-4C6E-47A6-9389-FF357E4492F9}" dt="2020-10-08T08:33:13.864" v="1833" actId="14100"/>
          <ac:spMkLst>
            <pc:docMk/>
            <pc:sldMk cId="1810980728" sldId="288"/>
            <ac:spMk id="3" creationId="{DD064C43-2658-4C4B-9C4E-4D37CFBBFBF5}"/>
          </ac:spMkLst>
        </pc:spChg>
      </pc:sldChg>
      <pc:sldChg chg="modSp">
        <pc:chgData name="phan duc tuan" userId="fb827979-b339-4329-a1aa-259cebd0f2b5" providerId="ADAL" clId="{04CC08C7-4C6E-47A6-9389-FF357E4492F9}" dt="2020-10-08T08:33:20.103" v="1834" actId="14100"/>
        <pc:sldMkLst>
          <pc:docMk/>
          <pc:sldMk cId="4244154516" sldId="289"/>
        </pc:sldMkLst>
        <pc:spChg chg="mod">
          <ac:chgData name="phan duc tuan" userId="fb827979-b339-4329-a1aa-259cebd0f2b5" providerId="ADAL" clId="{04CC08C7-4C6E-47A6-9389-FF357E4492F9}" dt="2020-10-08T05:27:29.260" v="377" actId="14100"/>
          <ac:spMkLst>
            <pc:docMk/>
            <pc:sldMk cId="4244154516" sldId="289"/>
            <ac:spMk id="2" creationId="{6EA42DE9-ACBD-4D8F-8836-DDF1A480AA36}"/>
          </ac:spMkLst>
        </pc:spChg>
        <pc:spChg chg="mod">
          <ac:chgData name="phan duc tuan" userId="fb827979-b339-4329-a1aa-259cebd0f2b5" providerId="ADAL" clId="{04CC08C7-4C6E-47A6-9389-FF357E4492F9}" dt="2020-10-08T08:33:20.103" v="1834" actId="14100"/>
          <ac:spMkLst>
            <pc:docMk/>
            <pc:sldMk cId="4244154516" sldId="289"/>
            <ac:spMk id="3" creationId="{DD064C43-2658-4C4B-9C4E-4D37CFBBFBF5}"/>
          </ac:spMkLst>
        </pc:spChg>
      </pc:sldChg>
      <pc:sldChg chg="addSp delSp modSp modAnim">
        <pc:chgData name="phan duc tuan" userId="fb827979-b339-4329-a1aa-259cebd0f2b5" providerId="ADAL" clId="{04CC08C7-4C6E-47A6-9389-FF357E4492F9}" dt="2020-10-08T07:26:59.532" v="1309"/>
        <pc:sldMkLst>
          <pc:docMk/>
          <pc:sldMk cId="35601761" sldId="290"/>
        </pc:sldMkLst>
        <pc:spChg chg="mod">
          <ac:chgData name="phan duc tuan" userId="fb827979-b339-4329-a1aa-259cebd0f2b5" providerId="ADAL" clId="{04CC08C7-4C6E-47A6-9389-FF357E4492F9}" dt="2020-10-08T05:27:44.789" v="380" actId="14100"/>
          <ac:spMkLst>
            <pc:docMk/>
            <pc:sldMk cId="35601761" sldId="290"/>
            <ac:spMk id="2" creationId="{7C7CF405-BD1D-4283-8E41-A3773FF161F7}"/>
          </ac:spMkLst>
        </pc:spChg>
        <pc:spChg chg="mod">
          <ac:chgData name="phan duc tuan" userId="fb827979-b339-4329-a1aa-259cebd0f2b5" providerId="ADAL" clId="{04CC08C7-4C6E-47A6-9389-FF357E4492F9}" dt="2020-10-08T05:29:49.024" v="419" actId="27636"/>
          <ac:spMkLst>
            <pc:docMk/>
            <pc:sldMk cId="35601761" sldId="290"/>
            <ac:spMk id="3" creationId="{BF211CA8-60B9-4A6F-BA04-55D6FF765E8A}"/>
          </ac:spMkLst>
        </pc:spChg>
        <pc:graphicFrameChg chg="add del mod">
          <ac:chgData name="phan duc tuan" userId="fb827979-b339-4329-a1aa-259cebd0f2b5" providerId="ADAL" clId="{04CC08C7-4C6E-47A6-9389-FF357E4492F9}" dt="2020-10-08T05:11:22.242" v="49"/>
          <ac:graphicFrameMkLst>
            <pc:docMk/>
            <pc:sldMk cId="35601761" sldId="290"/>
            <ac:graphicFrameMk id="4" creationId="{5E715F3F-FBFB-416E-891C-5B60AF856ACE}"/>
          </ac:graphicFrameMkLst>
        </pc:graphicFrameChg>
        <pc:graphicFrameChg chg="add del mod">
          <ac:chgData name="phan duc tuan" userId="fb827979-b339-4329-a1aa-259cebd0f2b5" providerId="ADAL" clId="{04CC08C7-4C6E-47A6-9389-FF357E4492F9}" dt="2020-10-08T05:11:32.988" v="53"/>
          <ac:graphicFrameMkLst>
            <pc:docMk/>
            <pc:sldMk cId="35601761" sldId="290"/>
            <ac:graphicFrameMk id="5" creationId="{EB8BA211-86FD-43DC-9E53-3EA90F68BB31}"/>
          </ac:graphicFrameMkLst>
        </pc:graphicFrameChg>
      </pc:sldChg>
      <pc:sldChg chg="addSp delSp modSp modAnim">
        <pc:chgData name="phan duc tuan" userId="fb827979-b339-4329-a1aa-259cebd0f2b5" providerId="ADAL" clId="{04CC08C7-4C6E-47A6-9389-FF357E4492F9}" dt="2020-10-08T07:26:28.464" v="1307"/>
        <pc:sldMkLst>
          <pc:docMk/>
          <pc:sldMk cId="990060244" sldId="291"/>
        </pc:sldMkLst>
        <pc:spChg chg="mod">
          <ac:chgData name="phan duc tuan" userId="fb827979-b339-4329-a1aa-259cebd0f2b5" providerId="ADAL" clId="{04CC08C7-4C6E-47A6-9389-FF357E4492F9}" dt="2020-10-08T05:28:00.308" v="385" actId="14100"/>
          <ac:spMkLst>
            <pc:docMk/>
            <pc:sldMk cId="990060244" sldId="291"/>
            <ac:spMk id="2" creationId="{7C7CF405-BD1D-4283-8E41-A3773FF161F7}"/>
          </ac:spMkLst>
        </pc:spChg>
        <pc:spChg chg="mod">
          <ac:chgData name="phan duc tuan" userId="fb827979-b339-4329-a1aa-259cebd0f2b5" providerId="ADAL" clId="{04CC08C7-4C6E-47A6-9389-FF357E4492F9}" dt="2020-10-08T05:29:56.800" v="421" actId="403"/>
          <ac:spMkLst>
            <pc:docMk/>
            <pc:sldMk cId="990060244" sldId="291"/>
            <ac:spMk id="3" creationId="{BF211CA8-60B9-4A6F-BA04-55D6FF765E8A}"/>
          </ac:spMkLst>
        </pc:spChg>
        <pc:graphicFrameChg chg="add del mod">
          <ac:chgData name="phan duc tuan" userId="fb827979-b339-4329-a1aa-259cebd0f2b5" providerId="ADAL" clId="{04CC08C7-4C6E-47A6-9389-FF357E4492F9}" dt="2020-10-08T05:12:53.887" v="98"/>
          <ac:graphicFrameMkLst>
            <pc:docMk/>
            <pc:sldMk cId="990060244" sldId="291"/>
            <ac:graphicFrameMk id="4" creationId="{04026F1E-414A-4A87-9F84-462A528A9F55}"/>
          </ac:graphicFrameMkLst>
        </pc:graphicFrameChg>
        <pc:graphicFrameChg chg="add del mod">
          <ac:chgData name="phan duc tuan" userId="fb827979-b339-4329-a1aa-259cebd0f2b5" providerId="ADAL" clId="{04CC08C7-4C6E-47A6-9389-FF357E4492F9}" dt="2020-10-08T05:13:05.282" v="102"/>
          <ac:graphicFrameMkLst>
            <pc:docMk/>
            <pc:sldMk cId="990060244" sldId="291"/>
            <ac:graphicFrameMk id="5" creationId="{1B925645-F3C6-45CA-9FC5-0C2E398D8FC4}"/>
          </ac:graphicFrameMkLst>
        </pc:graphicFrameChg>
        <pc:graphicFrameChg chg="add del mod">
          <ac:chgData name="phan duc tuan" userId="fb827979-b339-4329-a1aa-259cebd0f2b5" providerId="ADAL" clId="{04CC08C7-4C6E-47A6-9389-FF357E4492F9}" dt="2020-10-08T05:13:15.309" v="107"/>
          <ac:graphicFrameMkLst>
            <pc:docMk/>
            <pc:sldMk cId="990060244" sldId="291"/>
            <ac:graphicFrameMk id="6" creationId="{72FF7535-1F14-42DB-99AF-6EFA94CB0A2A}"/>
          </ac:graphicFrameMkLst>
        </pc:graphicFrameChg>
        <pc:graphicFrameChg chg="add del mod">
          <ac:chgData name="phan duc tuan" userId="fb827979-b339-4329-a1aa-259cebd0f2b5" providerId="ADAL" clId="{04CC08C7-4C6E-47A6-9389-FF357E4492F9}" dt="2020-10-08T05:13:31.943" v="112"/>
          <ac:graphicFrameMkLst>
            <pc:docMk/>
            <pc:sldMk cId="990060244" sldId="291"/>
            <ac:graphicFrameMk id="7" creationId="{3AAB1130-6C1A-444C-8474-8DD548BF62F8}"/>
          </ac:graphicFrameMkLst>
        </pc:graphicFrameChg>
        <pc:graphicFrameChg chg="add del mod">
          <ac:chgData name="phan duc tuan" userId="fb827979-b339-4329-a1aa-259cebd0f2b5" providerId="ADAL" clId="{04CC08C7-4C6E-47A6-9389-FF357E4492F9}" dt="2020-10-08T05:13:46.843" v="117"/>
          <ac:graphicFrameMkLst>
            <pc:docMk/>
            <pc:sldMk cId="990060244" sldId="291"/>
            <ac:graphicFrameMk id="8" creationId="{61A63EF3-8EF4-4B95-8741-F7B98915A2FE}"/>
          </ac:graphicFrameMkLst>
        </pc:graphicFrameChg>
        <pc:graphicFrameChg chg="add del mod">
          <ac:chgData name="phan duc tuan" userId="fb827979-b339-4329-a1aa-259cebd0f2b5" providerId="ADAL" clId="{04CC08C7-4C6E-47A6-9389-FF357E4492F9}" dt="2020-10-08T05:13:57.629" v="122"/>
          <ac:graphicFrameMkLst>
            <pc:docMk/>
            <pc:sldMk cId="990060244" sldId="291"/>
            <ac:graphicFrameMk id="9" creationId="{D5CBF4EA-727C-45BF-AC24-6A37BDFF1459}"/>
          </ac:graphicFrameMkLst>
        </pc:graphicFrameChg>
      </pc:sldChg>
      <pc:sldChg chg="addSp delSp modSp modAnim">
        <pc:chgData name="phan duc tuan" userId="fb827979-b339-4329-a1aa-259cebd0f2b5" providerId="ADAL" clId="{04CC08C7-4C6E-47A6-9389-FF357E4492F9}" dt="2020-10-08T07:26:17.315" v="1304"/>
        <pc:sldMkLst>
          <pc:docMk/>
          <pc:sldMk cId="3993654923" sldId="292"/>
        </pc:sldMkLst>
        <pc:spChg chg="mod">
          <ac:chgData name="phan duc tuan" userId="fb827979-b339-4329-a1aa-259cebd0f2b5" providerId="ADAL" clId="{04CC08C7-4C6E-47A6-9389-FF357E4492F9}" dt="2020-10-08T05:28:09.852" v="387" actId="14100"/>
          <ac:spMkLst>
            <pc:docMk/>
            <pc:sldMk cId="3993654923" sldId="292"/>
            <ac:spMk id="2" creationId="{7C7CF405-BD1D-4283-8E41-A3773FF161F7}"/>
          </ac:spMkLst>
        </pc:spChg>
        <pc:spChg chg="mod">
          <ac:chgData name="phan duc tuan" userId="fb827979-b339-4329-a1aa-259cebd0f2b5" providerId="ADAL" clId="{04CC08C7-4C6E-47A6-9389-FF357E4492F9}" dt="2020-10-08T07:24:56.318" v="1294" actId="15"/>
          <ac:spMkLst>
            <pc:docMk/>
            <pc:sldMk cId="3993654923" sldId="292"/>
            <ac:spMk id="3" creationId="{BF211CA8-60B9-4A6F-BA04-55D6FF765E8A}"/>
          </ac:spMkLst>
        </pc:spChg>
        <pc:graphicFrameChg chg="add del mod">
          <ac:chgData name="phan duc tuan" userId="fb827979-b339-4329-a1aa-259cebd0f2b5" providerId="ADAL" clId="{04CC08C7-4C6E-47A6-9389-FF357E4492F9}" dt="2020-10-08T05:14:36.505" v="129"/>
          <ac:graphicFrameMkLst>
            <pc:docMk/>
            <pc:sldMk cId="3993654923" sldId="292"/>
            <ac:graphicFrameMk id="4" creationId="{5C3C6304-0C64-40DF-89DE-006E8D140152}"/>
          </ac:graphicFrameMkLst>
        </pc:graphicFrameChg>
        <pc:graphicFrameChg chg="add del mod">
          <ac:chgData name="phan duc tuan" userId="fb827979-b339-4329-a1aa-259cebd0f2b5" providerId="ADAL" clId="{04CC08C7-4C6E-47A6-9389-FF357E4492F9}" dt="2020-10-08T05:15:07.999" v="134"/>
          <ac:graphicFrameMkLst>
            <pc:docMk/>
            <pc:sldMk cId="3993654923" sldId="292"/>
            <ac:graphicFrameMk id="5" creationId="{B2E91654-BE99-4A35-B5F1-718D5E399E96}"/>
          </ac:graphicFrameMkLst>
        </pc:graphicFrameChg>
      </pc:sldChg>
      <pc:sldChg chg="addSp delSp modSp modAnim">
        <pc:chgData name="phan duc tuan" userId="fb827979-b339-4329-a1aa-259cebd0f2b5" providerId="ADAL" clId="{04CC08C7-4C6E-47A6-9389-FF357E4492F9}" dt="2020-10-08T07:26:13.160" v="1303"/>
        <pc:sldMkLst>
          <pc:docMk/>
          <pc:sldMk cId="3330508663" sldId="293"/>
        </pc:sldMkLst>
        <pc:spChg chg="mod">
          <ac:chgData name="phan duc tuan" userId="fb827979-b339-4329-a1aa-259cebd0f2b5" providerId="ADAL" clId="{04CC08C7-4C6E-47A6-9389-FF357E4492F9}" dt="2020-10-08T05:28:22.596" v="390" actId="14100"/>
          <ac:spMkLst>
            <pc:docMk/>
            <pc:sldMk cId="3330508663" sldId="293"/>
            <ac:spMk id="2" creationId="{7C7CF405-BD1D-4283-8E41-A3773FF161F7}"/>
          </ac:spMkLst>
        </pc:spChg>
        <pc:spChg chg="mod">
          <ac:chgData name="phan duc tuan" userId="fb827979-b339-4329-a1aa-259cebd0f2b5" providerId="ADAL" clId="{04CC08C7-4C6E-47A6-9389-FF357E4492F9}" dt="2020-10-08T07:25:09.649" v="1296" actId="14100"/>
          <ac:spMkLst>
            <pc:docMk/>
            <pc:sldMk cId="3330508663" sldId="293"/>
            <ac:spMk id="3" creationId="{BF211CA8-60B9-4A6F-BA04-55D6FF765E8A}"/>
          </ac:spMkLst>
        </pc:spChg>
        <pc:graphicFrameChg chg="add del mod">
          <ac:chgData name="phan duc tuan" userId="fb827979-b339-4329-a1aa-259cebd0f2b5" providerId="ADAL" clId="{04CC08C7-4C6E-47A6-9389-FF357E4492F9}" dt="2020-10-08T05:16:02.906" v="142"/>
          <ac:graphicFrameMkLst>
            <pc:docMk/>
            <pc:sldMk cId="3330508663" sldId="293"/>
            <ac:graphicFrameMk id="4" creationId="{95B34659-B582-4926-8330-6ADC872C47B8}"/>
          </ac:graphicFrameMkLst>
        </pc:graphicFrameChg>
        <pc:graphicFrameChg chg="add del mod">
          <ac:chgData name="phan duc tuan" userId="fb827979-b339-4329-a1aa-259cebd0f2b5" providerId="ADAL" clId="{04CC08C7-4C6E-47A6-9389-FF357E4492F9}" dt="2020-10-08T05:16:39.201" v="194"/>
          <ac:graphicFrameMkLst>
            <pc:docMk/>
            <pc:sldMk cId="3330508663" sldId="293"/>
            <ac:graphicFrameMk id="5" creationId="{DB21A5B2-3F6E-4DEE-8D99-4690DD5E1388}"/>
          </ac:graphicFrameMkLst>
        </pc:graphicFrameChg>
        <pc:graphicFrameChg chg="add del mod">
          <ac:chgData name="phan duc tuan" userId="fb827979-b339-4329-a1aa-259cebd0f2b5" providerId="ADAL" clId="{04CC08C7-4C6E-47A6-9389-FF357E4492F9}" dt="2020-10-08T05:16:51.015" v="199"/>
          <ac:graphicFrameMkLst>
            <pc:docMk/>
            <pc:sldMk cId="3330508663" sldId="293"/>
            <ac:graphicFrameMk id="6" creationId="{D0743577-F7DC-4B65-BE7F-6A67CCBE46E3}"/>
          </ac:graphicFrameMkLst>
        </pc:graphicFrameChg>
        <pc:graphicFrameChg chg="add del mod">
          <ac:chgData name="phan duc tuan" userId="fb827979-b339-4329-a1aa-259cebd0f2b5" providerId="ADAL" clId="{04CC08C7-4C6E-47A6-9389-FF357E4492F9}" dt="2020-10-08T05:17:02.782" v="204"/>
          <ac:graphicFrameMkLst>
            <pc:docMk/>
            <pc:sldMk cId="3330508663" sldId="293"/>
            <ac:graphicFrameMk id="7" creationId="{5DF4B0C8-ACEC-4286-A9B1-9B3A42033EE7}"/>
          </ac:graphicFrameMkLst>
        </pc:graphicFrameChg>
      </pc:sldChg>
      <pc:sldChg chg="addSp delSp modSp modAnim">
        <pc:chgData name="phan duc tuan" userId="fb827979-b339-4329-a1aa-259cebd0f2b5" providerId="ADAL" clId="{04CC08C7-4C6E-47A6-9389-FF357E4492F9}" dt="2020-10-08T07:26:01.603" v="1300"/>
        <pc:sldMkLst>
          <pc:docMk/>
          <pc:sldMk cId="3995002572" sldId="294"/>
        </pc:sldMkLst>
        <pc:spChg chg="mod">
          <ac:chgData name="phan duc tuan" userId="fb827979-b339-4329-a1aa-259cebd0f2b5" providerId="ADAL" clId="{04CC08C7-4C6E-47A6-9389-FF357E4492F9}" dt="2020-10-08T07:25:35.061" v="1297" actId="113"/>
          <ac:spMkLst>
            <pc:docMk/>
            <pc:sldMk cId="3995002572" sldId="294"/>
            <ac:spMk id="2" creationId="{7C7CF405-BD1D-4283-8E41-A3773FF161F7}"/>
          </ac:spMkLst>
        </pc:spChg>
        <pc:spChg chg="mod">
          <ac:chgData name="phan duc tuan" userId="fb827979-b339-4329-a1aa-259cebd0f2b5" providerId="ADAL" clId="{04CC08C7-4C6E-47A6-9389-FF357E4492F9}" dt="2020-10-08T05:30:11.726" v="426" actId="27636"/>
          <ac:spMkLst>
            <pc:docMk/>
            <pc:sldMk cId="3995002572" sldId="294"/>
            <ac:spMk id="3" creationId="{BF211CA8-60B9-4A6F-BA04-55D6FF765E8A}"/>
          </ac:spMkLst>
        </pc:spChg>
        <pc:graphicFrameChg chg="add del mod">
          <ac:chgData name="phan duc tuan" userId="fb827979-b339-4329-a1aa-259cebd0f2b5" providerId="ADAL" clId="{04CC08C7-4C6E-47A6-9389-FF357E4492F9}" dt="2020-10-08T05:17:24.560" v="209"/>
          <ac:graphicFrameMkLst>
            <pc:docMk/>
            <pc:sldMk cId="3995002572" sldId="294"/>
            <ac:graphicFrameMk id="4" creationId="{4D437BE0-7FE3-4671-889A-D00893C9378B}"/>
          </ac:graphicFrameMkLst>
        </pc:graphicFrameChg>
        <pc:graphicFrameChg chg="add del mod">
          <ac:chgData name="phan duc tuan" userId="fb827979-b339-4329-a1aa-259cebd0f2b5" providerId="ADAL" clId="{04CC08C7-4C6E-47A6-9389-FF357E4492F9}" dt="2020-10-08T05:17:36.894" v="213"/>
          <ac:graphicFrameMkLst>
            <pc:docMk/>
            <pc:sldMk cId="3995002572" sldId="294"/>
            <ac:graphicFrameMk id="5" creationId="{4D8892FA-B032-43B7-BA89-70A7B846B09F}"/>
          </ac:graphicFrameMkLst>
        </pc:graphicFrameChg>
      </pc:sldChg>
      <pc:sldChg chg="addSp delSp modSp modAnim">
        <pc:chgData name="phan duc tuan" userId="fb827979-b339-4329-a1aa-259cebd0f2b5" providerId="ADAL" clId="{04CC08C7-4C6E-47A6-9389-FF357E4492F9}" dt="2020-10-08T07:25:58.602" v="1299"/>
        <pc:sldMkLst>
          <pc:docMk/>
          <pc:sldMk cId="187066903" sldId="295"/>
        </pc:sldMkLst>
        <pc:spChg chg="mod">
          <ac:chgData name="phan duc tuan" userId="fb827979-b339-4329-a1aa-259cebd0f2b5" providerId="ADAL" clId="{04CC08C7-4C6E-47A6-9389-FF357E4492F9}" dt="2020-10-08T07:25:41.405" v="1298" actId="113"/>
          <ac:spMkLst>
            <pc:docMk/>
            <pc:sldMk cId="187066903" sldId="295"/>
            <ac:spMk id="2" creationId="{7C7CF405-BD1D-4283-8E41-A3773FF161F7}"/>
          </ac:spMkLst>
        </pc:spChg>
        <pc:spChg chg="mod">
          <ac:chgData name="phan duc tuan" userId="fb827979-b339-4329-a1aa-259cebd0f2b5" providerId="ADAL" clId="{04CC08C7-4C6E-47A6-9389-FF357E4492F9}" dt="2020-10-08T05:30:32.483" v="433" actId="27636"/>
          <ac:spMkLst>
            <pc:docMk/>
            <pc:sldMk cId="187066903" sldId="295"/>
            <ac:spMk id="3" creationId="{BF211CA8-60B9-4A6F-BA04-55D6FF765E8A}"/>
          </ac:spMkLst>
        </pc:spChg>
        <pc:graphicFrameChg chg="add del mod">
          <ac:chgData name="phan duc tuan" userId="fb827979-b339-4329-a1aa-259cebd0f2b5" providerId="ADAL" clId="{04CC08C7-4C6E-47A6-9389-FF357E4492F9}" dt="2020-10-08T05:19:49.516" v="264"/>
          <ac:graphicFrameMkLst>
            <pc:docMk/>
            <pc:sldMk cId="187066903" sldId="295"/>
            <ac:graphicFrameMk id="4" creationId="{40201B77-DB8D-4EB5-894C-C87BD63BCF3D}"/>
          </ac:graphicFrameMkLst>
        </pc:graphicFrameChg>
        <pc:graphicFrameChg chg="add del mod">
          <ac:chgData name="phan duc tuan" userId="fb827979-b339-4329-a1aa-259cebd0f2b5" providerId="ADAL" clId="{04CC08C7-4C6E-47A6-9389-FF357E4492F9}" dt="2020-10-08T05:20:07.690" v="268"/>
          <ac:graphicFrameMkLst>
            <pc:docMk/>
            <pc:sldMk cId="187066903" sldId="295"/>
            <ac:graphicFrameMk id="5" creationId="{7AFB4628-3BC3-4C7C-982F-46074B4CDDC2}"/>
          </ac:graphicFrameMkLst>
        </pc:graphicFrameChg>
      </pc:sldChg>
      <pc:sldChg chg="addSp delSp modSp modAnim">
        <pc:chgData name="phan duc tuan" userId="fb827979-b339-4329-a1aa-259cebd0f2b5" providerId="ADAL" clId="{04CC08C7-4C6E-47A6-9389-FF357E4492F9}" dt="2020-10-08T07:29:14.512" v="1336" actId="113"/>
        <pc:sldMkLst>
          <pc:docMk/>
          <pc:sldMk cId="2859557667" sldId="296"/>
        </pc:sldMkLst>
        <pc:spChg chg="mod">
          <ac:chgData name="phan duc tuan" userId="fb827979-b339-4329-a1aa-259cebd0f2b5" providerId="ADAL" clId="{04CC08C7-4C6E-47A6-9389-FF357E4492F9}" dt="2020-10-08T07:29:14.512" v="1336" actId="113"/>
          <ac:spMkLst>
            <pc:docMk/>
            <pc:sldMk cId="2859557667" sldId="296"/>
            <ac:spMk id="2" creationId="{7C7CF405-BD1D-4283-8E41-A3773FF161F7}"/>
          </ac:spMkLst>
        </pc:spChg>
        <pc:spChg chg="mod">
          <ac:chgData name="phan duc tuan" userId="fb827979-b339-4329-a1aa-259cebd0f2b5" providerId="ADAL" clId="{04CC08C7-4C6E-47A6-9389-FF357E4492F9}" dt="2020-10-08T07:28:26.635" v="1333" actId="20577"/>
          <ac:spMkLst>
            <pc:docMk/>
            <pc:sldMk cId="2859557667" sldId="296"/>
            <ac:spMk id="3" creationId="{BF211CA8-60B9-4A6F-BA04-55D6FF765E8A}"/>
          </ac:spMkLst>
        </pc:spChg>
        <pc:graphicFrameChg chg="add del mod">
          <ac:chgData name="phan duc tuan" userId="fb827979-b339-4329-a1aa-259cebd0f2b5" providerId="ADAL" clId="{04CC08C7-4C6E-47A6-9389-FF357E4492F9}" dt="2020-10-08T05:22:15.660" v="307"/>
          <ac:graphicFrameMkLst>
            <pc:docMk/>
            <pc:sldMk cId="2859557667" sldId="296"/>
            <ac:graphicFrameMk id="4" creationId="{488F8F0F-1A5B-470A-85D4-16D0B2814FA6}"/>
          </ac:graphicFrameMkLst>
        </pc:graphicFrameChg>
      </pc:sldChg>
      <pc:sldChg chg="addSp delSp modSp modAnim">
        <pc:chgData name="phan duc tuan" userId="fb827979-b339-4329-a1aa-259cebd0f2b5" providerId="ADAL" clId="{04CC08C7-4C6E-47A6-9389-FF357E4492F9}" dt="2020-10-08T07:30:08.753" v="1350" actId="27636"/>
        <pc:sldMkLst>
          <pc:docMk/>
          <pc:sldMk cId="1525322922" sldId="297"/>
        </pc:sldMkLst>
        <pc:spChg chg="mod">
          <ac:chgData name="phan duc tuan" userId="fb827979-b339-4329-a1aa-259cebd0f2b5" providerId="ADAL" clId="{04CC08C7-4C6E-47A6-9389-FF357E4492F9}" dt="2020-10-08T07:29:18.902" v="1337" actId="113"/>
          <ac:spMkLst>
            <pc:docMk/>
            <pc:sldMk cId="1525322922" sldId="297"/>
            <ac:spMk id="2" creationId="{7C7CF405-BD1D-4283-8E41-A3773FF161F7}"/>
          </ac:spMkLst>
        </pc:spChg>
        <pc:spChg chg="mod">
          <ac:chgData name="phan duc tuan" userId="fb827979-b339-4329-a1aa-259cebd0f2b5" providerId="ADAL" clId="{04CC08C7-4C6E-47A6-9389-FF357E4492F9}" dt="2020-10-08T07:30:08.753" v="1350" actId="27636"/>
          <ac:spMkLst>
            <pc:docMk/>
            <pc:sldMk cId="1525322922" sldId="297"/>
            <ac:spMk id="3" creationId="{BF211CA8-60B9-4A6F-BA04-55D6FF765E8A}"/>
          </ac:spMkLst>
        </pc:spChg>
        <pc:graphicFrameChg chg="add del mod">
          <ac:chgData name="phan duc tuan" userId="fb827979-b339-4329-a1aa-259cebd0f2b5" providerId="ADAL" clId="{04CC08C7-4C6E-47A6-9389-FF357E4492F9}" dt="2020-10-08T05:24:53.541" v="337"/>
          <ac:graphicFrameMkLst>
            <pc:docMk/>
            <pc:sldMk cId="1525322922" sldId="297"/>
            <ac:graphicFrameMk id="4" creationId="{3AF217E6-DB67-436C-810A-B6E61B557DEF}"/>
          </ac:graphicFrameMkLst>
        </pc:graphicFrameChg>
        <pc:graphicFrameChg chg="add del mod">
          <ac:chgData name="phan duc tuan" userId="fb827979-b339-4329-a1aa-259cebd0f2b5" providerId="ADAL" clId="{04CC08C7-4C6E-47A6-9389-FF357E4492F9}" dt="2020-10-08T05:25:05.984" v="341"/>
          <ac:graphicFrameMkLst>
            <pc:docMk/>
            <pc:sldMk cId="1525322922" sldId="297"/>
            <ac:graphicFrameMk id="5" creationId="{665D99D8-0CA3-4000-A897-3B3EA306BFA0}"/>
          </ac:graphicFrameMkLst>
        </pc:graphicFrameChg>
      </pc:sldChg>
      <pc:sldChg chg="addSp delSp modSp modAnim">
        <pc:chgData name="phan duc tuan" userId="fb827979-b339-4329-a1aa-259cebd0f2b5" providerId="ADAL" clId="{04CC08C7-4C6E-47A6-9389-FF357E4492F9}" dt="2020-10-08T07:33:04.349" v="1428"/>
        <pc:sldMkLst>
          <pc:docMk/>
          <pc:sldMk cId="2319172026" sldId="298"/>
        </pc:sldMkLst>
        <pc:spChg chg="mod">
          <ac:chgData name="phan duc tuan" userId="fb827979-b339-4329-a1aa-259cebd0f2b5" providerId="ADAL" clId="{04CC08C7-4C6E-47A6-9389-FF357E4492F9}" dt="2020-10-08T05:31:25.964" v="449" actId="14100"/>
          <ac:spMkLst>
            <pc:docMk/>
            <pc:sldMk cId="2319172026" sldId="298"/>
            <ac:spMk id="2" creationId="{7C7CF405-BD1D-4283-8E41-A3773FF161F7}"/>
          </ac:spMkLst>
        </pc:spChg>
        <pc:spChg chg="add del mod">
          <ac:chgData name="phan duc tuan" userId="fb827979-b339-4329-a1aa-259cebd0f2b5" providerId="ADAL" clId="{04CC08C7-4C6E-47A6-9389-FF357E4492F9}" dt="2020-10-08T07:32:36.466" v="1422" actId="404"/>
          <ac:spMkLst>
            <pc:docMk/>
            <pc:sldMk cId="2319172026" sldId="298"/>
            <ac:spMk id="3" creationId="{BF211CA8-60B9-4A6F-BA04-55D6FF765E8A}"/>
          </ac:spMkLst>
        </pc:spChg>
        <pc:spChg chg="add del">
          <ac:chgData name="phan duc tuan" userId="fb827979-b339-4329-a1aa-259cebd0f2b5" providerId="ADAL" clId="{04CC08C7-4C6E-47A6-9389-FF357E4492F9}" dt="2020-10-08T05:32:43.667" v="475"/>
          <ac:spMkLst>
            <pc:docMk/>
            <pc:sldMk cId="2319172026" sldId="298"/>
            <ac:spMk id="7" creationId="{0E7CA6BD-25F1-434A-81E7-999F9E4BEFFC}"/>
          </ac:spMkLst>
        </pc:spChg>
        <pc:graphicFrameChg chg="add del mod">
          <ac:chgData name="phan duc tuan" userId="fb827979-b339-4329-a1aa-259cebd0f2b5" providerId="ADAL" clId="{04CC08C7-4C6E-47A6-9389-FF357E4492F9}" dt="2020-10-08T05:26:38.579" v="365"/>
          <ac:graphicFrameMkLst>
            <pc:docMk/>
            <pc:sldMk cId="2319172026" sldId="298"/>
            <ac:graphicFrameMk id="4" creationId="{1484A22E-61EE-48DC-A9C0-6FF621637C5B}"/>
          </ac:graphicFrameMkLst>
        </pc:graphicFrameChg>
        <pc:graphicFrameChg chg="add del mod">
          <ac:chgData name="phan duc tuan" userId="fb827979-b339-4329-a1aa-259cebd0f2b5" providerId="ADAL" clId="{04CC08C7-4C6E-47A6-9389-FF357E4492F9}" dt="2020-10-08T05:32:43.667" v="475"/>
          <ac:graphicFrameMkLst>
            <pc:docMk/>
            <pc:sldMk cId="2319172026" sldId="298"/>
            <ac:graphicFrameMk id="5" creationId="{B6F49513-DB73-43AF-B456-AB968CA1CA7A}"/>
          </ac:graphicFrameMkLst>
        </pc:graphicFrameChg>
        <pc:graphicFrameChg chg="add del mod">
          <ac:chgData name="phan duc tuan" userId="fb827979-b339-4329-a1aa-259cebd0f2b5" providerId="ADAL" clId="{04CC08C7-4C6E-47A6-9389-FF357E4492F9}" dt="2020-10-08T05:32:43.667" v="475"/>
          <ac:graphicFrameMkLst>
            <pc:docMk/>
            <pc:sldMk cId="2319172026" sldId="298"/>
            <ac:graphicFrameMk id="6" creationId="{B4B14B07-BEF4-4E33-B89F-57F78C6C498A}"/>
          </ac:graphicFrameMkLst>
        </pc:graphicFrameChg>
        <pc:graphicFrameChg chg="add del mod">
          <ac:chgData name="phan duc tuan" userId="fb827979-b339-4329-a1aa-259cebd0f2b5" providerId="ADAL" clId="{04CC08C7-4C6E-47A6-9389-FF357E4492F9}" dt="2020-10-08T05:32:53.812" v="478"/>
          <ac:graphicFrameMkLst>
            <pc:docMk/>
            <pc:sldMk cId="2319172026" sldId="298"/>
            <ac:graphicFrameMk id="8" creationId="{FB91D633-3D5A-4E95-AE96-21EE7E784A94}"/>
          </ac:graphicFrameMkLst>
        </pc:graphicFrameChg>
        <pc:graphicFrameChg chg="add del mod">
          <ac:chgData name="phan duc tuan" userId="fb827979-b339-4329-a1aa-259cebd0f2b5" providerId="ADAL" clId="{04CC08C7-4C6E-47A6-9389-FF357E4492F9}" dt="2020-10-08T05:33:26.874" v="488"/>
          <ac:graphicFrameMkLst>
            <pc:docMk/>
            <pc:sldMk cId="2319172026" sldId="298"/>
            <ac:graphicFrameMk id="9" creationId="{D5E16134-8B6E-453A-8526-F08A5DA1AD38}"/>
          </ac:graphicFrameMkLst>
        </pc:graphicFrameChg>
        <pc:graphicFrameChg chg="add del mod">
          <ac:chgData name="phan duc tuan" userId="fb827979-b339-4329-a1aa-259cebd0f2b5" providerId="ADAL" clId="{04CC08C7-4C6E-47A6-9389-FF357E4492F9}" dt="2020-10-08T05:33:59.792" v="496"/>
          <ac:graphicFrameMkLst>
            <pc:docMk/>
            <pc:sldMk cId="2319172026" sldId="298"/>
            <ac:graphicFrameMk id="10" creationId="{9475305B-CD1A-4F00-B9F7-63CCF853CBEC}"/>
          </ac:graphicFrameMkLst>
        </pc:graphicFrameChg>
        <pc:graphicFrameChg chg="add del mod modGraphic">
          <ac:chgData name="phan duc tuan" userId="fb827979-b339-4329-a1aa-259cebd0f2b5" providerId="ADAL" clId="{04CC08C7-4C6E-47A6-9389-FF357E4492F9}" dt="2020-10-08T05:37:31.992" v="544" actId="478"/>
          <ac:graphicFrameMkLst>
            <pc:docMk/>
            <pc:sldMk cId="2319172026" sldId="298"/>
            <ac:graphicFrameMk id="11" creationId="{1775C4B0-C5A6-496D-8698-805D2E0D1C82}"/>
          </ac:graphicFrameMkLst>
        </pc:graphicFrameChg>
        <pc:graphicFrameChg chg="add del mod">
          <ac:chgData name="phan duc tuan" userId="fb827979-b339-4329-a1aa-259cebd0f2b5" providerId="ADAL" clId="{04CC08C7-4C6E-47A6-9389-FF357E4492F9}" dt="2020-10-08T05:35:41.466" v="516"/>
          <ac:graphicFrameMkLst>
            <pc:docMk/>
            <pc:sldMk cId="2319172026" sldId="298"/>
            <ac:graphicFrameMk id="12" creationId="{5057470E-C69F-4A32-A374-06E8AE5B8DDC}"/>
          </ac:graphicFrameMkLst>
        </pc:graphicFrameChg>
        <pc:graphicFrameChg chg="add del mod">
          <ac:chgData name="phan duc tuan" userId="fb827979-b339-4329-a1aa-259cebd0f2b5" providerId="ADAL" clId="{04CC08C7-4C6E-47A6-9389-FF357E4492F9}" dt="2020-10-08T05:36:20.618" v="522"/>
          <ac:graphicFrameMkLst>
            <pc:docMk/>
            <pc:sldMk cId="2319172026" sldId="298"/>
            <ac:graphicFrameMk id="13" creationId="{52DB160E-1FF8-4BB1-8CE5-2CA0770601D8}"/>
          </ac:graphicFrameMkLst>
        </pc:graphicFrameChg>
        <pc:graphicFrameChg chg="add del mod">
          <ac:chgData name="phan duc tuan" userId="fb827979-b339-4329-a1aa-259cebd0f2b5" providerId="ADAL" clId="{04CC08C7-4C6E-47A6-9389-FF357E4492F9}" dt="2020-10-08T05:37:01.350" v="536" actId="478"/>
          <ac:graphicFrameMkLst>
            <pc:docMk/>
            <pc:sldMk cId="2319172026" sldId="298"/>
            <ac:graphicFrameMk id="14" creationId="{1744A5C1-4DB3-4AB3-AF03-215BC979A165}"/>
          </ac:graphicFrameMkLst>
        </pc:graphicFrameChg>
        <pc:graphicFrameChg chg="add del mod">
          <ac:chgData name="phan duc tuan" userId="fb827979-b339-4329-a1aa-259cebd0f2b5" providerId="ADAL" clId="{04CC08C7-4C6E-47A6-9389-FF357E4492F9}" dt="2020-10-08T05:37:01.350" v="536" actId="478"/>
          <ac:graphicFrameMkLst>
            <pc:docMk/>
            <pc:sldMk cId="2319172026" sldId="298"/>
            <ac:graphicFrameMk id="15" creationId="{22E4C313-5139-4E3C-A0C4-2E8343888DCB}"/>
          </ac:graphicFrameMkLst>
        </pc:graphicFrameChg>
        <pc:graphicFrameChg chg="add del mod">
          <ac:chgData name="phan duc tuan" userId="fb827979-b339-4329-a1aa-259cebd0f2b5" providerId="ADAL" clId="{04CC08C7-4C6E-47A6-9389-FF357E4492F9}" dt="2020-10-08T05:37:18.349" v="539"/>
          <ac:graphicFrameMkLst>
            <pc:docMk/>
            <pc:sldMk cId="2319172026" sldId="298"/>
            <ac:graphicFrameMk id="16" creationId="{FE9E9EA5-AE33-45C0-B475-28042145AE87}"/>
          </ac:graphicFrameMkLst>
        </pc:graphicFrameChg>
        <pc:graphicFrameChg chg="add del mod">
          <ac:chgData name="phan duc tuan" userId="fb827979-b339-4329-a1aa-259cebd0f2b5" providerId="ADAL" clId="{04CC08C7-4C6E-47A6-9389-FF357E4492F9}" dt="2020-10-08T05:37:29.140" v="543" actId="478"/>
          <ac:graphicFrameMkLst>
            <pc:docMk/>
            <pc:sldMk cId="2319172026" sldId="298"/>
            <ac:graphicFrameMk id="17" creationId="{215117AA-F3D8-4713-A908-EF6BBE102CFC}"/>
          </ac:graphicFrameMkLst>
        </pc:graphicFrameChg>
        <pc:graphicFrameChg chg="add del mod">
          <ac:chgData name="phan duc tuan" userId="fb827979-b339-4329-a1aa-259cebd0f2b5" providerId="ADAL" clId="{04CC08C7-4C6E-47A6-9389-FF357E4492F9}" dt="2020-10-08T05:37:29.140" v="543" actId="478"/>
          <ac:graphicFrameMkLst>
            <pc:docMk/>
            <pc:sldMk cId="2319172026" sldId="298"/>
            <ac:graphicFrameMk id="18" creationId="{D25890C6-2148-488D-A025-385AFEBB1CB5}"/>
          </ac:graphicFrameMkLst>
        </pc:graphicFrameChg>
        <pc:graphicFrameChg chg="add del mod">
          <ac:chgData name="phan duc tuan" userId="fb827979-b339-4329-a1aa-259cebd0f2b5" providerId="ADAL" clId="{04CC08C7-4C6E-47A6-9389-FF357E4492F9}" dt="2020-10-08T05:39:54.670" v="577"/>
          <ac:graphicFrameMkLst>
            <pc:docMk/>
            <pc:sldMk cId="2319172026" sldId="298"/>
            <ac:graphicFrameMk id="21" creationId="{74C199FE-C57C-46F8-8B60-4F47BF7F2043}"/>
          </ac:graphicFrameMkLst>
        </pc:graphicFrameChg>
        <pc:picChg chg="add mod">
          <ac:chgData name="phan duc tuan" userId="fb827979-b339-4329-a1aa-259cebd0f2b5" providerId="ADAL" clId="{04CC08C7-4C6E-47A6-9389-FF357E4492F9}" dt="2020-10-08T07:32:26.161" v="1412" actId="1035"/>
          <ac:picMkLst>
            <pc:docMk/>
            <pc:sldMk cId="2319172026" sldId="298"/>
            <ac:picMk id="19" creationId="{8CBF1124-0E47-4D94-AA99-C0C8C321EE4B}"/>
          </ac:picMkLst>
        </pc:picChg>
        <pc:picChg chg="add mod">
          <ac:chgData name="phan duc tuan" userId="fb827979-b339-4329-a1aa-259cebd0f2b5" providerId="ADAL" clId="{04CC08C7-4C6E-47A6-9389-FF357E4492F9}" dt="2020-10-08T07:32:40.353" v="1423" actId="1076"/>
          <ac:picMkLst>
            <pc:docMk/>
            <pc:sldMk cId="2319172026" sldId="298"/>
            <ac:picMk id="20" creationId="{FFE18C3F-BFDD-4AF7-9C21-68ADE661B4E6}"/>
          </ac:picMkLst>
        </pc:picChg>
      </pc:sldChg>
      <pc:sldChg chg="addSp delSp modSp add">
        <pc:chgData name="phan duc tuan" userId="fb827979-b339-4329-a1aa-259cebd0f2b5" providerId="ADAL" clId="{04CC08C7-4C6E-47A6-9389-FF357E4492F9}" dt="2020-10-08T07:31:16.818" v="1361" actId="11"/>
        <pc:sldMkLst>
          <pc:docMk/>
          <pc:sldMk cId="2010703811" sldId="299"/>
        </pc:sldMkLst>
        <pc:spChg chg="mod">
          <ac:chgData name="phan duc tuan" userId="fb827979-b339-4329-a1aa-259cebd0f2b5" providerId="ADAL" clId="{04CC08C7-4C6E-47A6-9389-FF357E4492F9}" dt="2020-10-08T05:41:58.821" v="686"/>
          <ac:spMkLst>
            <pc:docMk/>
            <pc:sldMk cId="2010703811" sldId="299"/>
            <ac:spMk id="2" creationId="{7C7CF405-BD1D-4283-8E41-A3773FF161F7}"/>
          </ac:spMkLst>
        </pc:spChg>
        <pc:spChg chg="mod">
          <ac:chgData name="phan duc tuan" userId="fb827979-b339-4329-a1aa-259cebd0f2b5" providerId="ADAL" clId="{04CC08C7-4C6E-47A6-9389-FF357E4492F9}" dt="2020-10-08T07:31:16.818" v="1361" actId="11"/>
          <ac:spMkLst>
            <pc:docMk/>
            <pc:sldMk cId="2010703811" sldId="299"/>
            <ac:spMk id="3" creationId="{BF211CA8-60B9-4A6F-BA04-55D6FF765E8A}"/>
          </ac:spMkLst>
        </pc:spChg>
        <pc:graphicFrameChg chg="add del mod">
          <ac:chgData name="phan duc tuan" userId="fb827979-b339-4329-a1aa-259cebd0f2b5" providerId="ADAL" clId="{04CC08C7-4C6E-47A6-9389-FF357E4492F9}" dt="2020-10-08T05:40:40.828" v="644"/>
          <ac:graphicFrameMkLst>
            <pc:docMk/>
            <pc:sldMk cId="2010703811" sldId="299"/>
            <ac:graphicFrameMk id="4" creationId="{A728B257-A2ED-4B02-81D3-3EE06BE8BE34}"/>
          </ac:graphicFrameMkLst>
        </pc:graphicFrameChg>
        <pc:picChg chg="add mod">
          <ac:chgData name="phan duc tuan" userId="fb827979-b339-4329-a1aa-259cebd0f2b5" providerId="ADAL" clId="{04CC08C7-4C6E-47A6-9389-FF357E4492F9}" dt="2020-10-08T05:41:51.964" v="685" actId="1076"/>
          <ac:picMkLst>
            <pc:docMk/>
            <pc:sldMk cId="2010703811" sldId="299"/>
            <ac:picMk id="5" creationId="{94E713F0-6B82-4EAF-A7E3-B9433790FF6C}"/>
          </ac:picMkLst>
        </pc:picChg>
      </pc:sldChg>
      <pc:sldChg chg="add del">
        <pc:chgData name="phan duc tuan" userId="fb827979-b339-4329-a1aa-259cebd0f2b5" providerId="ADAL" clId="{04CC08C7-4C6E-47A6-9389-FF357E4492F9}" dt="2020-10-08T05:32:01.929" v="458" actId="2696"/>
        <pc:sldMkLst>
          <pc:docMk/>
          <pc:sldMk cId="1576622650" sldId="300"/>
        </pc:sldMkLst>
      </pc:sldChg>
      <pc:sldChg chg="addSp delSp modSp add modAnim">
        <pc:chgData name="phan duc tuan" userId="fb827979-b339-4329-a1aa-259cebd0f2b5" providerId="ADAL" clId="{04CC08C7-4C6E-47A6-9389-FF357E4492F9}" dt="2020-10-08T07:33:31.376" v="1433"/>
        <pc:sldMkLst>
          <pc:docMk/>
          <pc:sldMk cId="1781512273" sldId="300"/>
        </pc:sldMkLst>
        <pc:spChg chg="mod">
          <ac:chgData name="phan duc tuan" userId="fb827979-b339-4329-a1aa-259cebd0f2b5" providerId="ADAL" clId="{04CC08C7-4C6E-47A6-9389-FF357E4492F9}" dt="2020-10-08T05:42:12.705" v="690"/>
          <ac:spMkLst>
            <pc:docMk/>
            <pc:sldMk cId="1781512273" sldId="300"/>
            <ac:spMk id="2" creationId="{7C7CF405-BD1D-4283-8E41-A3773FF161F7}"/>
          </ac:spMkLst>
        </pc:spChg>
        <pc:spChg chg="mod">
          <ac:chgData name="phan duc tuan" userId="fb827979-b339-4329-a1aa-259cebd0f2b5" providerId="ADAL" clId="{04CC08C7-4C6E-47A6-9389-FF357E4492F9}" dt="2020-10-08T07:33:22.331" v="1430" actId="404"/>
          <ac:spMkLst>
            <pc:docMk/>
            <pc:sldMk cId="1781512273" sldId="300"/>
            <ac:spMk id="3" creationId="{BF211CA8-60B9-4A6F-BA04-55D6FF765E8A}"/>
          </ac:spMkLst>
        </pc:spChg>
        <pc:graphicFrameChg chg="add del mod">
          <ac:chgData name="phan duc tuan" userId="fb827979-b339-4329-a1aa-259cebd0f2b5" providerId="ADAL" clId="{04CC08C7-4C6E-47A6-9389-FF357E4492F9}" dt="2020-10-08T05:42:12.575" v="689"/>
          <ac:graphicFrameMkLst>
            <pc:docMk/>
            <pc:sldMk cId="1781512273" sldId="300"/>
            <ac:graphicFrameMk id="4" creationId="{30991F45-7D83-4947-94F3-F8C202762B24}"/>
          </ac:graphicFrameMkLst>
        </pc:graphicFrameChg>
        <pc:graphicFrameChg chg="add del mod">
          <ac:chgData name="phan duc tuan" userId="fb827979-b339-4329-a1aa-259cebd0f2b5" providerId="ADAL" clId="{04CC08C7-4C6E-47A6-9389-FF357E4492F9}" dt="2020-10-08T05:42:40.874" v="693"/>
          <ac:graphicFrameMkLst>
            <pc:docMk/>
            <pc:sldMk cId="1781512273" sldId="300"/>
            <ac:graphicFrameMk id="5" creationId="{08557682-B6CB-4451-B11D-0F66E94FC78B}"/>
          </ac:graphicFrameMkLst>
        </pc:graphicFrameChg>
        <pc:graphicFrameChg chg="add del mod">
          <ac:chgData name="phan duc tuan" userId="fb827979-b339-4329-a1aa-259cebd0f2b5" providerId="ADAL" clId="{04CC08C7-4C6E-47A6-9389-FF357E4492F9}" dt="2020-10-08T05:43:07.005" v="709"/>
          <ac:graphicFrameMkLst>
            <pc:docMk/>
            <pc:sldMk cId="1781512273" sldId="300"/>
            <ac:graphicFrameMk id="6" creationId="{8A6EC41C-22A8-461F-AD35-CE022D2B80E0}"/>
          </ac:graphicFrameMkLst>
        </pc:graphicFrameChg>
      </pc:sldChg>
      <pc:sldChg chg="addSp delSp modSp add modAnim">
        <pc:chgData name="phan duc tuan" userId="fb827979-b339-4329-a1aa-259cebd0f2b5" providerId="ADAL" clId="{04CC08C7-4C6E-47A6-9389-FF357E4492F9}" dt="2020-10-08T07:33:58.969" v="1438" actId="403"/>
        <pc:sldMkLst>
          <pc:docMk/>
          <pc:sldMk cId="933364306" sldId="301"/>
        </pc:sldMkLst>
        <pc:spChg chg="mod">
          <ac:chgData name="phan duc tuan" userId="fb827979-b339-4329-a1aa-259cebd0f2b5" providerId="ADAL" clId="{04CC08C7-4C6E-47A6-9389-FF357E4492F9}" dt="2020-10-08T07:33:46.314" v="1436" actId="113"/>
          <ac:spMkLst>
            <pc:docMk/>
            <pc:sldMk cId="933364306" sldId="301"/>
            <ac:spMk id="2" creationId="{7C7CF405-BD1D-4283-8E41-A3773FF161F7}"/>
          </ac:spMkLst>
        </pc:spChg>
        <pc:spChg chg="mod">
          <ac:chgData name="phan duc tuan" userId="fb827979-b339-4329-a1aa-259cebd0f2b5" providerId="ADAL" clId="{04CC08C7-4C6E-47A6-9389-FF357E4492F9}" dt="2020-10-08T07:33:58.969" v="1438" actId="403"/>
          <ac:spMkLst>
            <pc:docMk/>
            <pc:sldMk cId="933364306" sldId="301"/>
            <ac:spMk id="3" creationId="{BF211CA8-60B9-4A6F-BA04-55D6FF765E8A}"/>
          </ac:spMkLst>
        </pc:spChg>
        <pc:graphicFrameChg chg="add del mod">
          <ac:chgData name="phan duc tuan" userId="fb827979-b339-4329-a1aa-259cebd0f2b5" providerId="ADAL" clId="{04CC08C7-4C6E-47A6-9389-FF357E4492F9}" dt="2020-10-08T05:44:30.664" v="724"/>
          <ac:graphicFrameMkLst>
            <pc:docMk/>
            <pc:sldMk cId="933364306" sldId="301"/>
            <ac:graphicFrameMk id="4" creationId="{6A7F6D0C-F2CC-4137-B0F3-1BFD03A2FE95}"/>
          </ac:graphicFrameMkLst>
        </pc:graphicFrameChg>
        <pc:graphicFrameChg chg="add del mod">
          <ac:chgData name="phan duc tuan" userId="fb827979-b339-4329-a1aa-259cebd0f2b5" providerId="ADAL" clId="{04CC08C7-4C6E-47A6-9389-FF357E4492F9}" dt="2020-10-08T05:44:47.731" v="728"/>
          <ac:graphicFrameMkLst>
            <pc:docMk/>
            <pc:sldMk cId="933364306" sldId="301"/>
            <ac:graphicFrameMk id="5" creationId="{BA489164-A28B-4325-9BED-BBAA1B88119F}"/>
          </ac:graphicFrameMkLst>
        </pc:graphicFrameChg>
      </pc:sldChg>
      <pc:sldChg chg="add del">
        <pc:chgData name="phan duc tuan" userId="fb827979-b339-4329-a1aa-259cebd0f2b5" providerId="ADAL" clId="{04CC08C7-4C6E-47A6-9389-FF357E4492F9}" dt="2020-10-08T05:32:03.143" v="459" actId="2696"/>
        <pc:sldMkLst>
          <pc:docMk/>
          <pc:sldMk cId="2035888068" sldId="301"/>
        </pc:sldMkLst>
      </pc:sldChg>
      <pc:sldChg chg="addSp delSp modSp add modAnim">
        <pc:chgData name="phan duc tuan" userId="fb827979-b339-4329-a1aa-259cebd0f2b5" providerId="ADAL" clId="{04CC08C7-4C6E-47A6-9389-FF357E4492F9}" dt="2020-10-08T07:36:11.692" v="1450"/>
        <pc:sldMkLst>
          <pc:docMk/>
          <pc:sldMk cId="2301545195" sldId="302"/>
        </pc:sldMkLst>
        <pc:spChg chg="mod">
          <ac:chgData name="phan duc tuan" userId="fb827979-b339-4329-a1aa-259cebd0f2b5" providerId="ADAL" clId="{04CC08C7-4C6E-47A6-9389-FF357E4492F9}" dt="2020-10-08T07:35:28.141" v="1447" actId="113"/>
          <ac:spMkLst>
            <pc:docMk/>
            <pc:sldMk cId="2301545195" sldId="302"/>
            <ac:spMk id="2" creationId="{7C7CF405-BD1D-4283-8E41-A3773FF161F7}"/>
          </ac:spMkLst>
        </pc:spChg>
        <pc:spChg chg="mod">
          <ac:chgData name="phan duc tuan" userId="fb827979-b339-4329-a1aa-259cebd0f2b5" providerId="ADAL" clId="{04CC08C7-4C6E-47A6-9389-FF357E4492F9}" dt="2020-10-08T05:47:33.376" v="765" actId="403"/>
          <ac:spMkLst>
            <pc:docMk/>
            <pc:sldMk cId="2301545195" sldId="302"/>
            <ac:spMk id="3" creationId="{BF211CA8-60B9-4A6F-BA04-55D6FF765E8A}"/>
          </ac:spMkLst>
        </pc:spChg>
        <pc:graphicFrameChg chg="add del mod">
          <ac:chgData name="phan duc tuan" userId="fb827979-b339-4329-a1aa-259cebd0f2b5" providerId="ADAL" clId="{04CC08C7-4C6E-47A6-9389-FF357E4492F9}" dt="2020-10-08T05:46:01.908" v="749"/>
          <ac:graphicFrameMkLst>
            <pc:docMk/>
            <pc:sldMk cId="2301545195" sldId="302"/>
            <ac:graphicFrameMk id="4" creationId="{685DF79A-A418-428D-B33A-0B519B738735}"/>
          </ac:graphicFrameMkLst>
        </pc:graphicFrameChg>
        <pc:graphicFrameChg chg="add del mod">
          <ac:chgData name="phan duc tuan" userId="fb827979-b339-4329-a1aa-259cebd0f2b5" providerId="ADAL" clId="{04CC08C7-4C6E-47A6-9389-FF357E4492F9}" dt="2020-10-08T05:47:10.757" v="753"/>
          <ac:graphicFrameMkLst>
            <pc:docMk/>
            <pc:sldMk cId="2301545195" sldId="302"/>
            <ac:graphicFrameMk id="5" creationId="{09B5EF1F-E6CF-4B20-8323-C56EFBFC3888}"/>
          </ac:graphicFrameMkLst>
        </pc:graphicFrameChg>
      </pc:sldChg>
      <pc:sldChg chg="addSp delSp modSp add modAnim">
        <pc:chgData name="phan duc tuan" userId="fb827979-b339-4329-a1aa-259cebd0f2b5" providerId="ADAL" clId="{04CC08C7-4C6E-47A6-9389-FF357E4492F9}" dt="2020-10-08T08:12:01.353" v="1634" actId="20577"/>
        <pc:sldMkLst>
          <pc:docMk/>
          <pc:sldMk cId="628453424" sldId="303"/>
        </pc:sldMkLst>
        <pc:spChg chg="mod">
          <ac:chgData name="phan duc tuan" userId="fb827979-b339-4329-a1aa-259cebd0f2b5" providerId="ADAL" clId="{04CC08C7-4C6E-47A6-9389-FF357E4492F9}" dt="2020-10-08T05:47:46.291" v="769"/>
          <ac:spMkLst>
            <pc:docMk/>
            <pc:sldMk cId="628453424" sldId="303"/>
            <ac:spMk id="2" creationId="{7C7CF405-BD1D-4283-8E41-A3773FF161F7}"/>
          </ac:spMkLst>
        </pc:spChg>
        <pc:spChg chg="mod">
          <ac:chgData name="phan duc tuan" userId="fb827979-b339-4329-a1aa-259cebd0f2b5" providerId="ADAL" clId="{04CC08C7-4C6E-47A6-9389-FF357E4492F9}" dt="2020-10-08T08:12:01.353" v="1634" actId="20577"/>
          <ac:spMkLst>
            <pc:docMk/>
            <pc:sldMk cId="628453424" sldId="303"/>
            <ac:spMk id="3" creationId="{BF211CA8-60B9-4A6F-BA04-55D6FF765E8A}"/>
          </ac:spMkLst>
        </pc:spChg>
        <pc:graphicFrameChg chg="add del mod">
          <ac:chgData name="phan duc tuan" userId="fb827979-b339-4329-a1aa-259cebd0f2b5" providerId="ADAL" clId="{04CC08C7-4C6E-47A6-9389-FF357E4492F9}" dt="2020-10-08T05:47:46.162" v="768"/>
          <ac:graphicFrameMkLst>
            <pc:docMk/>
            <pc:sldMk cId="628453424" sldId="303"/>
            <ac:graphicFrameMk id="4" creationId="{BE815CD9-DCD5-4752-B752-5588EBCA1233}"/>
          </ac:graphicFrameMkLst>
        </pc:graphicFrameChg>
        <pc:graphicFrameChg chg="add del mod">
          <ac:chgData name="phan duc tuan" userId="fb827979-b339-4329-a1aa-259cebd0f2b5" providerId="ADAL" clId="{04CC08C7-4C6E-47A6-9389-FF357E4492F9}" dt="2020-10-08T05:48:14.597" v="772"/>
          <ac:graphicFrameMkLst>
            <pc:docMk/>
            <pc:sldMk cId="628453424" sldId="303"/>
            <ac:graphicFrameMk id="5" creationId="{77147F50-3235-4796-B97A-45E3E0BFA91E}"/>
          </ac:graphicFrameMkLst>
        </pc:graphicFrameChg>
        <pc:graphicFrameChg chg="add del mod">
          <ac:chgData name="phan duc tuan" userId="fb827979-b339-4329-a1aa-259cebd0f2b5" providerId="ADAL" clId="{04CC08C7-4C6E-47A6-9389-FF357E4492F9}" dt="2020-10-08T05:48:32.978" v="777"/>
          <ac:graphicFrameMkLst>
            <pc:docMk/>
            <pc:sldMk cId="628453424" sldId="303"/>
            <ac:graphicFrameMk id="6" creationId="{F4515F9D-5F20-4AE4-A48A-6DF0D152FDE4}"/>
          </ac:graphicFrameMkLst>
        </pc:graphicFrameChg>
        <pc:graphicFrameChg chg="add del mod">
          <ac:chgData name="phan duc tuan" userId="fb827979-b339-4329-a1aa-259cebd0f2b5" providerId="ADAL" clId="{04CC08C7-4C6E-47A6-9389-FF357E4492F9}" dt="2020-10-08T05:48:52.966" v="782"/>
          <ac:graphicFrameMkLst>
            <pc:docMk/>
            <pc:sldMk cId="628453424" sldId="303"/>
            <ac:graphicFrameMk id="7" creationId="{C5E3EAB7-1B6B-425B-B232-1906E37E70E6}"/>
          </ac:graphicFrameMkLst>
        </pc:graphicFrameChg>
        <pc:graphicFrameChg chg="add del mod">
          <ac:chgData name="phan duc tuan" userId="fb827979-b339-4329-a1aa-259cebd0f2b5" providerId="ADAL" clId="{04CC08C7-4C6E-47A6-9389-FF357E4492F9}" dt="2020-10-08T05:49:08.065" v="788"/>
          <ac:graphicFrameMkLst>
            <pc:docMk/>
            <pc:sldMk cId="628453424" sldId="303"/>
            <ac:graphicFrameMk id="8" creationId="{8629214E-E0EF-4527-91E7-67BEF7F83450}"/>
          </ac:graphicFrameMkLst>
        </pc:graphicFrameChg>
      </pc:sldChg>
      <pc:sldChg chg="addSp delSp modSp add del">
        <pc:chgData name="phan duc tuan" userId="fb827979-b339-4329-a1aa-259cebd0f2b5" providerId="ADAL" clId="{04CC08C7-4C6E-47A6-9389-FF357E4492F9}" dt="2020-10-08T07:36:34.500" v="1452" actId="2696"/>
        <pc:sldMkLst>
          <pc:docMk/>
          <pc:sldMk cId="3591053918" sldId="304"/>
        </pc:sldMkLst>
        <pc:spChg chg="mod">
          <ac:chgData name="phan duc tuan" userId="fb827979-b339-4329-a1aa-259cebd0f2b5" providerId="ADAL" clId="{04CC08C7-4C6E-47A6-9389-FF357E4492F9}" dt="2020-10-08T07:36:28.211" v="1451" actId="113"/>
          <ac:spMkLst>
            <pc:docMk/>
            <pc:sldMk cId="3591053918" sldId="304"/>
            <ac:spMk id="2" creationId="{7C7CF405-BD1D-4283-8E41-A3773FF161F7}"/>
          </ac:spMkLst>
        </pc:spChg>
        <pc:spChg chg="mod">
          <ac:chgData name="phan duc tuan" userId="fb827979-b339-4329-a1aa-259cebd0f2b5" providerId="ADAL" clId="{04CC08C7-4C6E-47A6-9389-FF357E4492F9}" dt="2020-10-08T05:49:35.116" v="799"/>
          <ac:spMkLst>
            <pc:docMk/>
            <pc:sldMk cId="3591053918" sldId="304"/>
            <ac:spMk id="3" creationId="{BF211CA8-60B9-4A6F-BA04-55D6FF765E8A}"/>
          </ac:spMkLst>
        </pc:spChg>
        <pc:graphicFrameChg chg="add del mod">
          <ac:chgData name="phan duc tuan" userId="fb827979-b339-4329-a1aa-259cebd0f2b5" providerId="ADAL" clId="{04CC08C7-4C6E-47A6-9389-FF357E4492F9}" dt="2020-10-08T05:49:26.371" v="794"/>
          <ac:graphicFrameMkLst>
            <pc:docMk/>
            <pc:sldMk cId="3591053918" sldId="304"/>
            <ac:graphicFrameMk id="4" creationId="{A683D614-703D-4B31-AE2B-7EB3F6E91D98}"/>
          </ac:graphicFrameMkLst>
        </pc:graphicFrameChg>
        <pc:graphicFrameChg chg="add del mod">
          <ac:chgData name="phan duc tuan" userId="fb827979-b339-4329-a1aa-259cebd0f2b5" providerId="ADAL" clId="{04CC08C7-4C6E-47A6-9389-FF357E4492F9}" dt="2020-10-08T05:49:35.004" v="798"/>
          <ac:graphicFrameMkLst>
            <pc:docMk/>
            <pc:sldMk cId="3591053918" sldId="304"/>
            <ac:graphicFrameMk id="5" creationId="{5A378FF6-143C-409F-B6A4-65E4DB21463F}"/>
          </ac:graphicFrameMkLst>
        </pc:graphicFrameChg>
        <pc:graphicFrameChg chg="add del mod">
          <ac:chgData name="phan duc tuan" userId="fb827979-b339-4329-a1aa-259cebd0f2b5" providerId="ADAL" clId="{04CC08C7-4C6E-47A6-9389-FF357E4492F9}" dt="2020-10-08T05:50:02.231" v="802"/>
          <ac:graphicFrameMkLst>
            <pc:docMk/>
            <pc:sldMk cId="3591053918" sldId="304"/>
            <ac:graphicFrameMk id="6" creationId="{C19012DA-109E-4A61-9477-18670D5A54CB}"/>
          </ac:graphicFrameMkLst>
        </pc:graphicFrameChg>
      </pc:sldChg>
      <pc:sldChg chg="addSp delSp modSp add modAnim">
        <pc:chgData name="phan duc tuan" userId="fb827979-b339-4329-a1aa-259cebd0f2b5" providerId="ADAL" clId="{04CC08C7-4C6E-47A6-9389-FF357E4492F9}" dt="2020-10-08T08:31:30.827" v="1824"/>
        <pc:sldMkLst>
          <pc:docMk/>
          <pc:sldMk cId="3067037306" sldId="305"/>
        </pc:sldMkLst>
        <pc:spChg chg="mod">
          <ac:chgData name="phan duc tuan" userId="fb827979-b339-4329-a1aa-259cebd0f2b5" providerId="ADAL" clId="{04CC08C7-4C6E-47A6-9389-FF357E4492F9}" dt="2020-10-08T07:02:44.663" v="866" actId="27636"/>
          <ac:spMkLst>
            <pc:docMk/>
            <pc:sldMk cId="3067037306" sldId="305"/>
            <ac:spMk id="2" creationId="{7C7CF405-BD1D-4283-8E41-A3773FF161F7}"/>
          </ac:spMkLst>
        </pc:spChg>
        <pc:spChg chg="mod">
          <ac:chgData name="phan duc tuan" userId="fb827979-b339-4329-a1aa-259cebd0f2b5" providerId="ADAL" clId="{04CC08C7-4C6E-47A6-9389-FF357E4492F9}" dt="2020-10-08T07:37:02.979" v="1461" actId="123"/>
          <ac:spMkLst>
            <pc:docMk/>
            <pc:sldMk cId="3067037306" sldId="305"/>
            <ac:spMk id="3" creationId="{BF211CA8-60B9-4A6F-BA04-55D6FF765E8A}"/>
          </ac:spMkLst>
        </pc:spChg>
        <pc:graphicFrameChg chg="add del mod">
          <ac:chgData name="phan duc tuan" userId="fb827979-b339-4329-a1aa-259cebd0f2b5" providerId="ADAL" clId="{04CC08C7-4C6E-47A6-9389-FF357E4492F9}" dt="2020-10-08T07:03:23.994" v="869"/>
          <ac:graphicFrameMkLst>
            <pc:docMk/>
            <pc:sldMk cId="3067037306" sldId="305"/>
            <ac:graphicFrameMk id="4" creationId="{12AA27CE-40BB-466A-B3ED-1D459DF28909}"/>
          </ac:graphicFrameMkLst>
        </pc:graphicFrameChg>
      </pc:sldChg>
      <pc:sldChg chg="addSp delSp modSp add modAnim">
        <pc:chgData name="phan duc tuan" userId="fb827979-b339-4329-a1aa-259cebd0f2b5" providerId="ADAL" clId="{04CC08C7-4C6E-47A6-9389-FF357E4492F9}" dt="2020-10-08T07:37:27.473" v="1466"/>
        <pc:sldMkLst>
          <pc:docMk/>
          <pc:sldMk cId="2943002828" sldId="306"/>
        </pc:sldMkLst>
        <pc:spChg chg="mod">
          <ac:chgData name="phan duc tuan" userId="fb827979-b339-4329-a1aa-259cebd0f2b5" providerId="ADAL" clId="{04CC08C7-4C6E-47A6-9389-FF357E4492F9}" dt="2020-10-08T07:04:45.675" v="895"/>
          <ac:spMkLst>
            <pc:docMk/>
            <pc:sldMk cId="2943002828" sldId="306"/>
            <ac:spMk id="2" creationId="{7C7CF405-BD1D-4283-8E41-A3773FF161F7}"/>
          </ac:spMkLst>
        </pc:spChg>
        <pc:spChg chg="mod">
          <ac:chgData name="phan duc tuan" userId="fb827979-b339-4329-a1aa-259cebd0f2b5" providerId="ADAL" clId="{04CC08C7-4C6E-47A6-9389-FF357E4492F9}" dt="2020-10-08T07:37:14.436" v="1463" actId="403"/>
          <ac:spMkLst>
            <pc:docMk/>
            <pc:sldMk cId="2943002828" sldId="306"/>
            <ac:spMk id="3" creationId="{BF211CA8-60B9-4A6F-BA04-55D6FF765E8A}"/>
          </ac:spMkLst>
        </pc:spChg>
        <pc:graphicFrameChg chg="add del mod">
          <ac:chgData name="phan duc tuan" userId="fb827979-b339-4329-a1aa-259cebd0f2b5" providerId="ADAL" clId="{04CC08C7-4C6E-47A6-9389-FF357E4492F9}" dt="2020-10-08T07:04:45.567" v="894"/>
          <ac:graphicFrameMkLst>
            <pc:docMk/>
            <pc:sldMk cId="2943002828" sldId="306"/>
            <ac:graphicFrameMk id="4" creationId="{B62EA061-3C39-45D1-8A94-9AD19080F324}"/>
          </ac:graphicFrameMkLst>
        </pc:graphicFrameChg>
        <pc:graphicFrameChg chg="add del mod">
          <ac:chgData name="phan duc tuan" userId="fb827979-b339-4329-a1aa-259cebd0f2b5" providerId="ADAL" clId="{04CC08C7-4C6E-47A6-9389-FF357E4492F9}" dt="2020-10-08T07:05:04.217" v="898"/>
          <ac:graphicFrameMkLst>
            <pc:docMk/>
            <pc:sldMk cId="2943002828" sldId="306"/>
            <ac:graphicFrameMk id="5" creationId="{2C40CA06-065E-472C-858C-14CBC635EC61}"/>
          </ac:graphicFrameMkLst>
        </pc:graphicFrameChg>
        <pc:graphicFrameChg chg="add del mod">
          <ac:chgData name="phan duc tuan" userId="fb827979-b339-4329-a1aa-259cebd0f2b5" providerId="ADAL" clId="{04CC08C7-4C6E-47A6-9389-FF357E4492F9}" dt="2020-10-08T07:05:17.792" v="903"/>
          <ac:graphicFrameMkLst>
            <pc:docMk/>
            <pc:sldMk cId="2943002828" sldId="306"/>
            <ac:graphicFrameMk id="6" creationId="{D583B2AA-2FC2-45EC-8B6E-B1F61AD11093}"/>
          </ac:graphicFrameMkLst>
        </pc:graphicFrameChg>
        <pc:graphicFrameChg chg="add del mod">
          <ac:chgData name="phan duc tuan" userId="fb827979-b339-4329-a1aa-259cebd0f2b5" providerId="ADAL" clId="{04CC08C7-4C6E-47A6-9389-FF357E4492F9}" dt="2020-10-08T07:13:39.729" v="1062"/>
          <ac:graphicFrameMkLst>
            <pc:docMk/>
            <pc:sldMk cId="2943002828" sldId="306"/>
            <ac:graphicFrameMk id="7" creationId="{8CAAA559-97FC-49B7-82A6-72F86060F944}"/>
          </ac:graphicFrameMkLst>
        </pc:graphicFrameChg>
      </pc:sldChg>
      <pc:sldChg chg="addSp delSp modSp add modAnim">
        <pc:chgData name="phan duc tuan" userId="fb827979-b339-4329-a1aa-259cebd0f2b5" providerId="ADAL" clId="{04CC08C7-4C6E-47A6-9389-FF357E4492F9}" dt="2020-10-08T07:38:07.137" v="1469"/>
        <pc:sldMkLst>
          <pc:docMk/>
          <pc:sldMk cId="3196484161" sldId="307"/>
        </pc:sldMkLst>
        <pc:spChg chg="mod">
          <ac:chgData name="phan duc tuan" userId="fb827979-b339-4329-a1aa-259cebd0f2b5" providerId="ADAL" clId="{04CC08C7-4C6E-47A6-9389-FF357E4492F9}" dt="2020-10-08T07:10:08.931" v="971" actId="113"/>
          <ac:spMkLst>
            <pc:docMk/>
            <pc:sldMk cId="3196484161" sldId="307"/>
            <ac:spMk id="2" creationId="{7C7CF405-BD1D-4283-8E41-A3773FF161F7}"/>
          </ac:spMkLst>
        </pc:spChg>
        <pc:spChg chg="mod">
          <ac:chgData name="phan duc tuan" userId="fb827979-b339-4329-a1aa-259cebd0f2b5" providerId="ADAL" clId="{04CC08C7-4C6E-47A6-9389-FF357E4492F9}" dt="2020-10-08T07:09:47.423" v="965" actId="123"/>
          <ac:spMkLst>
            <pc:docMk/>
            <pc:sldMk cId="3196484161" sldId="307"/>
            <ac:spMk id="3" creationId="{BF211CA8-60B9-4A6F-BA04-55D6FF765E8A}"/>
          </ac:spMkLst>
        </pc:spChg>
        <pc:graphicFrameChg chg="add del mod">
          <ac:chgData name="phan duc tuan" userId="fb827979-b339-4329-a1aa-259cebd0f2b5" providerId="ADAL" clId="{04CC08C7-4C6E-47A6-9389-FF357E4492F9}" dt="2020-10-08T07:05:58.506" v="912"/>
          <ac:graphicFrameMkLst>
            <pc:docMk/>
            <pc:sldMk cId="3196484161" sldId="307"/>
            <ac:graphicFrameMk id="4" creationId="{CDE6C92E-A7E1-42B1-8284-0B5C3DA90C58}"/>
          </ac:graphicFrameMkLst>
        </pc:graphicFrameChg>
      </pc:sldChg>
      <pc:sldChg chg="addSp delSp modSp add modAnim">
        <pc:chgData name="phan duc tuan" userId="fb827979-b339-4329-a1aa-259cebd0f2b5" providerId="ADAL" clId="{04CC08C7-4C6E-47A6-9389-FF357E4492F9}" dt="2020-10-08T07:41:47.086" v="1472"/>
        <pc:sldMkLst>
          <pc:docMk/>
          <pc:sldMk cId="122929846" sldId="308"/>
        </pc:sldMkLst>
        <pc:spChg chg="mod">
          <ac:chgData name="phan duc tuan" userId="fb827979-b339-4329-a1aa-259cebd0f2b5" providerId="ADAL" clId="{04CC08C7-4C6E-47A6-9389-FF357E4492F9}" dt="2020-10-08T07:10:05.050" v="970" actId="113"/>
          <ac:spMkLst>
            <pc:docMk/>
            <pc:sldMk cId="122929846" sldId="308"/>
            <ac:spMk id="2" creationId="{7C7CF405-BD1D-4283-8E41-A3773FF161F7}"/>
          </ac:spMkLst>
        </pc:spChg>
        <pc:spChg chg="mod">
          <ac:chgData name="phan duc tuan" userId="fb827979-b339-4329-a1aa-259cebd0f2b5" providerId="ADAL" clId="{04CC08C7-4C6E-47A6-9389-FF357E4492F9}" dt="2020-10-08T07:09:59.833" v="969" actId="27636"/>
          <ac:spMkLst>
            <pc:docMk/>
            <pc:sldMk cId="122929846" sldId="308"/>
            <ac:spMk id="3" creationId="{BF211CA8-60B9-4A6F-BA04-55D6FF765E8A}"/>
          </ac:spMkLst>
        </pc:spChg>
        <pc:graphicFrameChg chg="add del mod">
          <ac:chgData name="phan duc tuan" userId="fb827979-b339-4329-a1aa-259cebd0f2b5" providerId="ADAL" clId="{04CC08C7-4C6E-47A6-9389-FF357E4492F9}" dt="2020-10-08T07:08:17.759" v="947"/>
          <ac:graphicFrameMkLst>
            <pc:docMk/>
            <pc:sldMk cId="122929846" sldId="308"/>
            <ac:graphicFrameMk id="4" creationId="{6BC71E54-60C5-4395-9B90-F3A3336E8C29}"/>
          </ac:graphicFrameMkLst>
        </pc:graphicFrameChg>
      </pc:sldChg>
      <pc:sldChg chg="addSp delSp modSp add modAnim">
        <pc:chgData name="phan duc tuan" userId="fb827979-b339-4329-a1aa-259cebd0f2b5" providerId="ADAL" clId="{04CC08C7-4C6E-47A6-9389-FF357E4492F9}" dt="2020-10-08T08:26:56.023" v="1760"/>
        <pc:sldMkLst>
          <pc:docMk/>
          <pc:sldMk cId="1843362342" sldId="309"/>
        </pc:sldMkLst>
        <pc:spChg chg="mod">
          <ac:chgData name="phan duc tuan" userId="fb827979-b339-4329-a1aa-259cebd0f2b5" providerId="ADAL" clId="{04CC08C7-4C6E-47A6-9389-FF357E4492F9}" dt="2020-10-08T07:10:27.498" v="977" actId="113"/>
          <ac:spMkLst>
            <pc:docMk/>
            <pc:sldMk cId="1843362342" sldId="309"/>
            <ac:spMk id="2" creationId="{7C7CF405-BD1D-4283-8E41-A3773FF161F7}"/>
          </ac:spMkLst>
        </pc:spChg>
        <pc:spChg chg="mod">
          <ac:chgData name="phan duc tuan" userId="fb827979-b339-4329-a1aa-259cebd0f2b5" providerId="ADAL" clId="{04CC08C7-4C6E-47A6-9389-FF357E4492F9}" dt="2020-10-08T07:11:56.188" v="1020" actId="27636"/>
          <ac:spMkLst>
            <pc:docMk/>
            <pc:sldMk cId="1843362342" sldId="309"/>
            <ac:spMk id="3" creationId="{BF211CA8-60B9-4A6F-BA04-55D6FF765E8A}"/>
          </ac:spMkLst>
        </pc:spChg>
        <pc:graphicFrameChg chg="add del mod">
          <ac:chgData name="phan duc tuan" userId="fb827979-b339-4329-a1aa-259cebd0f2b5" providerId="ADAL" clId="{04CC08C7-4C6E-47A6-9389-FF357E4492F9}" dt="2020-10-08T07:10:23.276" v="975"/>
          <ac:graphicFrameMkLst>
            <pc:docMk/>
            <pc:sldMk cId="1843362342" sldId="309"/>
            <ac:graphicFrameMk id="4" creationId="{72E1EDCE-08F0-4A64-B82B-9C40B8A7D271}"/>
          </ac:graphicFrameMkLst>
        </pc:graphicFrameChg>
        <pc:graphicFrameChg chg="add del mod">
          <ac:chgData name="phan duc tuan" userId="fb827979-b339-4329-a1aa-259cebd0f2b5" providerId="ADAL" clId="{04CC08C7-4C6E-47A6-9389-FF357E4492F9}" dt="2020-10-08T07:10:45.790" v="980"/>
          <ac:graphicFrameMkLst>
            <pc:docMk/>
            <pc:sldMk cId="1843362342" sldId="309"/>
            <ac:graphicFrameMk id="5" creationId="{4E36A75A-CD68-4477-A2BE-2EB65264A9CA}"/>
          </ac:graphicFrameMkLst>
        </pc:graphicFrameChg>
        <pc:graphicFrameChg chg="add del mod">
          <ac:chgData name="phan duc tuan" userId="fb827979-b339-4329-a1aa-259cebd0f2b5" providerId="ADAL" clId="{04CC08C7-4C6E-47A6-9389-FF357E4492F9}" dt="2020-10-08T07:11:38.359" v="1005"/>
          <ac:graphicFrameMkLst>
            <pc:docMk/>
            <pc:sldMk cId="1843362342" sldId="309"/>
            <ac:graphicFrameMk id="6" creationId="{D5E992CF-89CE-4050-B63F-581A393C8842}"/>
          </ac:graphicFrameMkLst>
        </pc:graphicFrameChg>
      </pc:sldChg>
      <pc:sldChg chg="modSp add modAnim">
        <pc:chgData name="phan duc tuan" userId="fb827979-b339-4329-a1aa-259cebd0f2b5" providerId="ADAL" clId="{04CC08C7-4C6E-47A6-9389-FF357E4492F9}" dt="2020-10-08T08:31:40.619" v="1827"/>
        <pc:sldMkLst>
          <pc:docMk/>
          <pc:sldMk cId="1042416728" sldId="310"/>
        </pc:sldMkLst>
        <pc:spChg chg="mod">
          <ac:chgData name="phan duc tuan" userId="fb827979-b339-4329-a1aa-259cebd0f2b5" providerId="ADAL" clId="{04CC08C7-4C6E-47A6-9389-FF357E4492F9}" dt="2020-10-08T05:50:12.241" v="817" actId="20577"/>
          <ac:spMkLst>
            <pc:docMk/>
            <pc:sldMk cId="1042416728" sldId="310"/>
            <ac:spMk id="2" creationId="{7C7CF405-BD1D-4283-8E41-A3773FF161F7}"/>
          </ac:spMkLst>
        </pc:spChg>
        <pc:spChg chg="mod">
          <ac:chgData name="phan duc tuan" userId="fb827979-b339-4329-a1aa-259cebd0f2b5" providerId="ADAL" clId="{04CC08C7-4C6E-47A6-9389-FF357E4492F9}" dt="2020-10-08T07:02:34.183" v="864" actId="20577"/>
          <ac:spMkLst>
            <pc:docMk/>
            <pc:sldMk cId="1042416728" sldId="310"/>
            <ac:spMk id="3" creationId="{BF211CA8-60B9-4A6F-BA04-55D6FF765E8A}"/>
          </ac:spMkLst>
        </pc:spChg>
      </pc:sldChg>
      <pc:sldChg chg="addSp delSp modSp add modAnim">
        <pc:chgData name="phan duc tuan" userId="fb827979-b339-4329-a1aa-259cebd0f2b5" providerId="ADAL" clId="{04CC08C7-4C6E-47A6-9389-FF357E4492F9}" dt="2020-10-08T07:42:27.491" v="1475"/>
        <pc:sldMkLst>
          <pc:docMk/>
          <pc:sldMk cId="3252849131" sldId="311"/>
        </pc:sldMkLst>
        <pc:spChg chg="mod">
          <ac:chgData name="phan duc tuan" userId="fb827979-b339-4329-a1aa-259cebd0f2b5" providerId="ADAL" clId="{04CC08C7-4C6E-47A6-9389-FF357E4492F9}" dt="2020-10-08T07:13:10.367" v="1040" actId="403"/>
          <ac:spMkLst>
            <pc:docMk/>
            <pc:sldMk cId="3252849131" sldId="311"/>
            <ac:spMk id="3" creationId="{BF211CA8-60B9-4A6F-BA04-55D6FF765E8A}"/>
          </ac:spMkLst>
        </pc:spChg>
        <pc:graphicFrameChg chg="add del mod">
          <ac:chgData name="phan duc tuan" userId="fb827979-b339-4329-a1aa-259cebd0f2b5" providerId="ADAL" clId="{04CC08C7-4C6E-47A6-9389-FF357E4492F9}" dt="2020-10-08T07:12:25.080" v="1027"/>
          <ac:graphicFrameMkLst>
            <pc:docMk/>
            <pc:sldMk cId="3252849131" sldId="311"/>
            <ac:graphicFrameMk id="4" creationId="{2DDC6E8B-CE87-40D3-89F0-004FA1E9CEBB}"/>
          </ac:graphicFrameMkLst>
        </pc:graphicFrameChg>
      </pc:sldChg>
      <pc:sldChg chg="addSp delSp modSp add modAnim">
        <pc:chgData name="phan duc tuan" userId="fb827979-b339-4329-a1aa-259cebd0f2b5" providerId="ADAL" clId="{04CC08C7-4C6E-47A6-9389-FF357E4492F9}" dt="2020-10-08T08:27:18.491" v="1763"/>
        <pc:sldMkLst>
          <pc:docMk/>
          <pc:sldMk cId="1175634885" sldId="312"/>
        </pc:sldMkLst>
        <pc:spChg chg="mod">
          <ac:chgData name="phan duc tuan" userId="fb827979-b339-4329-a1aa-259cebd0f2b5" providerId="ADAL" clId="{04CC08C7-4C6E-47A6-9389-FF357E4492F9}" dt="2020-10-08T07:14:00.786" v="1072" actId="14100"/>
          <ac:spMkLst>
            <pc:docMk/>
            <pc:sldMk cId="1175634885" sldId="312"/>
            <ac:spMk id="2" creationId="{7C7CF405-BD1D-4283-8E41-A3773FF161F7}"/>
          </ac:spMkLst>
        </pc:spChg>
        <pc:spChg chg="mod">
          <ac:chgData name="phan duc tuan" userId="fb827979-b339-4329-a1aa-259cebd0f2b5" providerId="ADAL" clId="{04CC08C7-4C6E-47A6-9389-FF357E4492F9}" dt="2020-10-08T07:15:40.567" v="1112" actId="27636"/>
          <ac:spMkLst>
            <pc:docMk/>
            <pc:sldMk cId="1175634885" sldId="312"/>
            <ac:spMk id="3" creationId="{BF211CA8-60B9-4A6F-BA04-55D6FF765E8A}"/>
          </ac:spMkLst>
        </pc:spChg>
        <pc:graphicFrameChg chg="add del mod">
          <ac:chgData name="phan duc tuan" userId="fb827979-b339-4329-a1aa-259cebd0f2b5" providerId="ADAL" clId="{04CC08C7-4C6E-47A6-9389-FF357E4492F9}" dt="2020-10-08T07:13:54.377" v="1068"/>
          <ac:graphicFrameMkLst>
            <pc:docMk/>
            <pc:sldMk cId="1175634885" sldId="312"/>
            <ac:graphicFrameMk id="4" creationId="{EB2A30EA-F9C8-467B-8AD6-D957934BA4BA}"/>
          </ac:graphicFrameMkLst>
        </pc:graphicFrameChg>
        <pc:graphicFrameChg chg="add del mod">
          <ac:chgData name="phan duc tuan" userId="fb827979-b339-4329-a1aa-259cebd0f2b5" providerId="ADAL" clId="{04CC08C7-4C6E-47A6-9389-FF357E4492F9}" dt="2020-10-08T07:14:10.913" v="1075"/>
          <ac:graphicFrameMkLst>
            <pc:docMk/>
            <pc:sldMk cId="1175634885" sldId="312"/>
            <ac:graphicFrameMk id="5" creationId="{40964278-71A6-4C74-B289-361D8C894F70}"/>
          </ac:graphicFrameMkLst>
        </pc:graphicFrameChg>
      </pc:sldChg>
      <pc:sldChg chg="addSp delSp modSp add modAnim">
        <pc:chgData name="phan duc tuan" userId="fb827979-b339-4329-a1aa-259cebd0f2b5" providerId="ADAL" clId="{04CC08C7-4C6E-47A6-9389-FF357E4492F9}" dt="2020-10-08T08:30:52.873" v="1821"/>
        <pc:sldMkLst>
          <pc:docMk/>
          <pc:sldMk cId="1480348436" sldId="313"/>
        </pc:sldMkLst>
        <pc:spChg chg="mod">
          <ac:chgData name="phan duc tuan" userId="fb827979-b339-4329-a1aa-259cebd0f2b5" providerId="ADAL" clId="{04CC08C7-4C6E-47A6-9389-FF357E4492F9}" dt="2020-10-08T07:16:09.920" v="1117" actId="113"/>
          <ac:spMkLst>
            <pc:docMk/>
            <pc:sldMk cId="1480348436" sldId="313"/>
            <ac:spMk id="2" creationId="{7C7CF405-BD1D-4283-8E41-A3773FF161F7}"/>
          </ac:spMkLst>
        </pc:spChg>
        <pc:spChg chg="mod">
          <ac:chgData name="phan duc tuan" userId="fb827979-b339-4329-a1aa-259cebd0f2b5" providerId="ADAL" clId="{04CC08C7-4C6E-47A6-9389-FF357E4492F9}" dt="2020-10-08T07:17:53.733" v="1155" actId="404"/>
          <ac:spMkLst>
            <pc:docMk/>
            <pc:sldMk cId="1480348436" sldId="313"/>
            <ac:spMk id="3" creationId="{BF211CA8-60B9-4A6F-BA04-55D6FF765E8A}"/>
          </ac:spMkLst>
        </pc:spChg>
        <pc:graphicFrameChg chg="add del mod">
          <ac:chgData name="phan duc tuan" userId="fb827979-b339-4329-a1aa-259cebd0f2b5" providerId="ADAL" clId="{04CC08C7-4C6E-47A6-9389-FF357E4492F9}" dt="2020-10-08T07:16:06.851" v="1115"/>
          <ac:graphicFrameMkLst>
            <pc:docMk/>
            <pc:sldMk cId="1480348436" sldId="313"/>
            <ac:graphicFrameMk id="4" creationId="{67901E7B-BF74-40A7-B699-AA14A03DB650}"/>
          </ac:graphicFrameMkLst>
        </pc:graphicFrameChg>
        <pc:graphicFrameChg chg="add del mod">
          <ac:chgData name="phan duc tuan" userId="fb827979-b339-4329-a1aa-259cebd0f2b5" providerId="ADAL" clId="{04CC08C7-4C6E-47A6-9389-FF357E4492F9}" dt="2020-10-08T07:16:26.191" v="1120"/>
          <ac:graphicFrameMkLst>
            <pc:docMk/>
            <pc:sldMk cId="1480348436" sldId="313"/>
            <ac:graphicFrameMk id="5" creationId="{AA11A913-C239-471D-8461-B25ACF421393}"/>
          </ac:graphicFrameMkLst>
        </pc:graphicFrameChg>
        <pc:graphicFrameChg chg="add del mod">
          <ac:chgData name="phan duc tuan" userId="fb827979-b339-4329-a1aa-259cebd0f2b5" providerId="ADAL" clId="{04CC08C7-4C6E-47A6-9389-FF357E4492F9}" dt="2020-10-08T07:16:52.184" v="1128"/>
          <ac:graphicFrameMkLst>
            <pc:docMk/>
            <pc:sldMk cId="1480348436" sldId="313"/>
            <ac:graphicFrameMk id="6" creationId="{C27B80B7-38A9-45F9-8A6A-FEE1F900D63A}"/>
          </ac:graphicFrameMkLst>
        </pc:graphicFrameChg>
        <pc:graphicFrameChg chg="add del mod">
          <ac:chgData name="phan duc tuan" userId="fb827979-b339-4329-a1aa-259cebd0f2b5" providerId="ADAL" clId="{04CC08C7-4C6E-47A6-9389-FF357E4492F9}" dt="2020-10-08T07:17:36.072" v="1144"/>
          <ac:graphicFrameMkLst>
            <pc:docMk/>
            <pc:sldMk cId="1480348436" sldId="313"/>
            <ac:graphicFrameMk id="7" creationId="{7B9AB089-2FAA-4880-8108-F45DD15EA8D6}"/>
          </ac:graphicFrameMkLst>
        </pc:graphicFrameChg>
        <pc:picChg chg="add mod">
          <ac:chgData name="phan duc tuan" userId="fb827979-b339-4329-a1aa-259cebd0f2b5" providerId="ADAL" clId="{04CC08C7-4C6E-47A6-9389-FF357E4492F9}" dt="2020-10-08T07:18:40.153" v="1163" actId="1076"/>
          <ac:picMkLst>
            <pc:docMk/>
            <pc:sldMk cId="1480348436" sldId="313"/>
            <ac:picMk id="8" creationId="{EC37C85D-FC28-4D5F-9188-FA693DA4FD70}"/>
          </ac:picMkLst>
        </pc:picChg>
      </pc:sldChg>
      <pc:sldChg chg="addSp delSp modSp add modAnim">
        <pc:chgData name="phan duc tuan" userId="fb827979-b339-4329-a1aa-259cebd0f2b5" providerId="ADAL" clId="{04CC08C7-4C6E-47A6-9389-FF357E4492F9}" dt="2020-10-08T08:30:31.499" v="1816"/>
        <pc:sldMkLst>
          <pc:docMk/>
          <pc:sldMk cId="3595613237" sldId="314"/>
        </pc:sldMkLst>
        <pc:spChg chg="mod">
          <ac:chgData name="phan duc tuan" userId="fb827979-b339-4329-a1aa-259cebd0f2b5" providerId="ADAL" clId="{04CC08C7-4C6E-47A6-9389-FF357E4492F9}" dt="2020-10-08T07:18:51.836" v="1167"/>
          <ac:spMkLst>
            <pc:docMk/>
            <pc:sldMk cId="3595613237" sldId="314"/>
            <ac:spMk id="2" creationId="{7C7CF405-BD1D-4283-8E41-A3773FF161F7}"/>
          </ac:spMkLst>
        </pc:spChg>
        <pc:spChg chg="mod">
          <ac:chgData name="phan duc tuan" userId="fb827979-b339-4329-a1aa-259cebd0f2b5" providerId="ADAL" clId="{04CC08C7-4C6E-47A6-9389-FF357E4492F9}" dt="2020-10-08T07:19:49.004" v="1195" actId="403"/>
          <ac:spMkLst>
            <pc:docMk/>
            <pc:sldMk cId="3595613237" sldId="314"/>
            <ac:spMk id="3" creationId="{BF211CA8-60B9-4A6F-BA04-55D6FF765E8A}"/>
          </ac:spMkLst>
        </pc:spChg>
        <pc:graphicFrameChg chg="add del mod">
          <ac:chgData name="phan duc tuan" userId="fb827979-b339-4329-a1aa-259cebd0f2b5" providerId="ADAL" clId="{04CC08C7-4C6E-47A6-9389-FF357E4492F9}" dt="2020-10-08T07:18:51.708" v="1166"/>
          <ac:graphicFrameMkLst>
            <pc:docMk/>
            <pc:sldMk cId="3595613237" sldId="314"/>
            <ac:graphicFrameMk id="4" creationId="{0EB9E25D-24B9-4EA9-BE83-91709DD139B4}"/>
          </ac:graphicFrameMkLst>
        </pc:graphicFrameChg>
        <pc:graphicFrameChg chg="add del mod">
          <ac:chgData name="phan duc tuan" userId="fb827979-b339-4329-a1aa-259cebd0f2b5" providerId="ADAL" clId="{04CC08C7-4C6E-47A6-9389-FF357E4492F9}" dt="2020-10-08T07:19:10.236" v="1170"/>
          <ac:graphicFrameMkLst>
            <pc:docMk/>
            <pc:sldMk cId="3595613237" sldId="314"/>
            <ac:graphicFrameMk id="5" creationId="{07D5BC65-D5B5-4BEF-A2FC-B95DC6E514A6}"/>
          </ac:graphicFrameMkLst>
        </pc:graphicFrameChg>
        <pc:graphicFrameChg chg="add del mod">
          <ac:chgData name="phan duc tuan" userId="fb827979-b339-4329-a1aa-259cebd0f2b5" providerId="ADAL" clId="{04CC08C7-4C6E-47A6-9389-FF357E4492F9}" dt="2020-10-08T07:19:32.082" v="1185"/>
          <ac:graphicFrameMkLst>
            <pc:docMk/>
            <pc:sldMk cId="3595613237" sldId="314"/>
            <ac:graphicFrameMk id="6" creationId="{1838AB7B-5C28-46C6-97FC-39CA7D6A753A}"/>
          </ac:graphicFrameMkLst>
        </pc:graphicFrameChg>
        <pc:graphicFrameChg chg="add del mod">
          <ac:chgData name="phan duc tuan" userId="fb827979-b339-4329-a1aa-259cebd0f2b5" providerId="ADAL" clId="{04CC08C7-4C6E-47A6-9389-FF357E4492F9}" dt="2020-10-08T07:19:41.304" v="1190"/>
          <ac:graphicFrameMkLst>
            <pc:docMk/>
            <pc:sldMk cId="3595613237" sldId="314"/>
            <ac:graphicFrameMk id="7" creationId="{8860943C-5A3E-45BC-BF38-7918C942D809}"/>
          </ac:graphicFrameMkLst>
        </pc:graphicFrameChg>
      </pc:sldChg>
      <pc:sldChg chg="addSp delSp modSp add modAnim">
        <pc:chgData name="phan duc tuan" userId="fb827979-b339-4329-a1aa-259cebd0f2b5" providerId="ADAL" clId="{04CC08C7-4C6E-47A6-9389-FF357E4492F9}" dt="2020-10-08T08:30:19.027" v="1813"/>
        <pc:sldMkLst>
          <pc:docMk/>
          <pc:sldMk cId="1655333037" sldId="315"/>
        </pc:sldMkLst>
        <pc:spChg chg="mod">
          <ac:chgData name="phan duc tuan" userId="fb827979-b339-4329-a1aa-259cebd0f2b5" providerId="ADAL" clId="{04CC08C7-4C6E-47A6-9389-FF357E4492F9}" dt="2020-10-08T07:20:09.871" v="1200" actId="113"/>
          <ac:spMkLst>
            <pc:docMk/>
            <pc:sldMk cId="1655333037" sldId="315"/>
            <ac:spMk id="2" creationId="{7C7CF405-BD1D-4283-8E41-A3773FF161F7}"/>
          </ac:spMkLst>
        </pc:spChg>
        <pc:spChg chg="mod">
          <ac:chgData name="phan duc tuan" userId="fb827979-b339-4329-a1aa-259cebd0f2b5" providerId="ADAL" clId="{04CC08C7-4C6E-47A6-9389-FF357E4492F9}" dt="2020-10-08T07:21:56.122" v="1250" actId="123"/>
          <ac:spMkLst>
            <pc:docMk/>
            <pc:sldMk cId="1655333037" sldId="315"/>
            <ac:spMk id="3" creationId="{BF211CA8-60B9-4A6F-BA04-55D6FF765E8A}"/>
          </ac:spMkLst>
        </pc:spChg>
        <pc:graphicFrameChg chg="add del mod">
          <ac:chgData name="phan duc tuan" userId="fb827979-b339-4329-a1aa-259cebd0f2b5" providerId="ADAL" clId="{04CC08C7-4C6E-47A6-9389-FF357E4492F9}" dt="2020-10-08T07:20:07.493" v="1198"/>
          <ac:graphicFrameMkLst>
            <pc:docMk/>
            <pc:sldMk cId="1655333037" sldId="315"/>
            <ac:graphicFrameMk id="4" creationId="{0EDBBB26-72D5-4DC1-AADA-C27D627C70C7}"/>
          </ac:graphicFrameMkLst>
        </pc:graphicFrameChg>
        <pc:graphicFrameChg chg="add del mod">
          <ac:chgData name="phan duc tuan" userId="fb827979-b339-4329-a1aa-259cebd0f2b5" providerId="ADAL" clId="{04CC08C7-4C6E-47A6-9389-FF357E4492F9}" dt="2020-10-08T07:20:23.795" v="1203"/>
          <ac:graphicFrameMkLst>
            <pc:docMk/>
            <pc:sldMk cId="1655333037" sldId="315"/>
            <ac:graphicFrameMk id="5" creationId="{ABAB8805-855B-419D-8E2F-85EC857B79CB}"/>
          </ac:graphicFrameMkLst>
        </pc:graphicFrameChg>
      </pc:sldChg>
      <pc:sldChg chg="addSp delSp modSp add modAnim">
        <pc:chgData name="phan duc tuan" userId="fb827979-b339-4329-a1aa-259cebd0f2b5" providerId="ADAL" clId="{04CC08C7-4C6E-47A6-9389-FF357E4492F9}" dt="2020-10-08T08:30:05.491" v="1810"/>
        <pc:sldMkLst>
          <pc:docMk/>
          <pc:sldMk cId="2443496985" sldId="316"/>
        </pc:sldMkLst>
        <pc:spChg chg="mod">
          <ac:chgData name="phan duc tuan" userId="fb827979-b339-4329-a1aa-259cebd0f2b5" providerId="ADAL" clId="{04CC08C7-4C6E-47A6-9389-FF357E4492F9}" dt="2020-10-08T07:21:08.016" v="1228" actId="113"/>
          <ac:spMkLst>
            <pc:docMk/>
            <pc:sldMk cId="2443496985" sldId="316"/>
            <ac:spMk id="2" creationId="{7C7CF405-BD1D-4283-8E41-A3773FF161F7}"/>
          </ac:spMkLst>
        </pc:spChg>
        <pc:spChg chg="mod">
          <ac:chgData name="phan duc tuan" userId="fb827979-b339-4329-a1aa-259cebd0f2b5" providerId="ADAL" clId="{04CC08C7-4C6E-47A6-9389-FF357E4492F9}" dt="2020-10-08T07:21:49.735" v="1249" actId="123"/>
          <ac:spMkLst>
            <pc:docMk/>
            <pc:sldMk cId="2443496985" sldId="316"/>
            <ac:spMk id="3" creationId="{BF211CA8-60B9-4A6F-BA04-55D6FF765E8A}"/>
          </ac:spMkLst>
        </pc:spChg>
        <pc:graphicFrameChg chg="add del mod">
          <ac:chgData name="phan duc tuan" userId="fb827979-b339-4329-a1aa-259cebd0f2b5" providerId="ADAL" clId="{04CC08C7-4C6E-47A6-9389-FF357E4492F9}" dt="2020-10-08T07:21:05.519" v="1226"/>
          <ac:graphicFrameMkLst>
            <pc:docMk/>
            <pc:sldMk cId="2443496985" sldId="316"/>
            <ac:graphicFrameMk id="4" creationId="{527C192C-AAE6-4C69-87CD-83FDE2554D95}"/>
          </ac:graphicFrameMkLst>
        </pc:graphicFrameChg>
        <pc:graphicFrameChg chg="add del mod">
          <ac:chgData name="phan duc tuan" userId="fb827979-b339-4329-a1aa-259cebd0f2b5" providerId="ADAL" clId="{04CC08C7-4C6E-47A6-9389-FF357E4492F9}" dt="2020-10-08T07:21:30.475" v="1231"/>
          <ac:graphicFrameMkLst>
            <pc:docMk/>
            <pc:sldMk cId="2443496985" sldId="316"/>
            <ac:graphicFrameMk id="5" creationId="{D07F1B1F-2210-429A-86AA-E7C8889C2E92}"/>
          </ac:graphicFrameMkLst>
        </pc:graphicFrameChg>
      </pc:sldChg>
      <pc:sldChg chg="addSp delSp modSp add modAnim">
        <pc:chgData name="phan duc tuan" userId="fb827979-b339-4329-a1aa-259cebd0f2b5" providerId="ADAL" clId="{04CC08C7-4C6E-47A6-9389-FF357E4492F9}" dt="2020-10-08T08:29:48.604" v="1807"/>
        <pc:sldMkLst>
          <pc:docMk/>
          <pc:sldMk cId="4270561044" sldId="317"/>
        </pc:sldMkLst>
        <pc:spChg chg="mod">
          <ac:chgData name="phan duc tuan" userId="fb827979-b339-4329-a1aa-259cebd0f2b5" providerId="ADAL" clId="{04CC08C7-4C6E-47A6-9389-FF357E4492F9}" dt="2020-10-08T07:22:39.561" v="1259"/>
          <ac:spMkLst>
            <pc:docMk/>
            <pc:sldMk cId="4270561044" sldId="317"/>
            <ac:spMk id="2" creationId="{7C7CF405-BD1D-4283-8E41-A3773FF161F7}"/>
          </ac:spMkLst>
        </pc:spChg>
        <pc:spChg chg="mod">
          <ac:chgData name="phan duc tuan" userId="fb827979-b339-4329-a1aa-259cebd0f2b5" providerId="ADAL" clId="{04CC08C7-4C6E-47A6-9389-FF357E4492F9}" dt="2020-10-08T07:24:00.754" v="1292" actId="123"/>
          <ac:spMkLst>
            <pc:docMk/>
            <pc:sldMk cId="4270561044" sldId="317"/>
            <ac:spMk id="3" creationId="{BF211CA8-60B9-4A6F-BA04-55D6FF765E8A}"/>
          </ac:spMkLst>
        </pc:spChg>
        <pc:graphicFrameChg chg="add del mod">
          <ac:chgData name="phan duc tuan" userId="fb827979-b339-4329-a1aa-259cebd0f2b5" providerId="ADAL" clId="{04CC08C7-4C6E-47A6-9389-FF357E4492F9}" dt="2020-10-08T07:22:13.227" v="1253"/>
          <ac:graphicFrameMkLst>
            <pc:docMk/>
            <pc:sldMk cId="4270561044" sldId="317"/>
            <ac:graphicFrameMk id="4" creationId="{4442D00C-C313-4388-914C-C12D40D05702}"/>
          </ac:graphicFrameMkLst>
        </pc:graphicFrameChg>
        <pc:graphicFrameChg chg="add del mod">
          <ac:chgData name="phan duc tuan" userId="fb827979-b339-4329-a1aa-259cebd0f2b5" providerId="ADAL" clId="{04CC08C7-4C6E-47A6-9389-FF357E4492F9}" dt="2020-10-08T07:22:39.452" v="1258"/>
          <ac:graphicFrameMkLst>
            <pc:docMk/>
            <pc:sldMk cId="4270561044" sldId="317"/>
            <ac:graphicFrameMk id="5" creationId="{6B900CFE-EA9E-4B14-9024-3D8E5D81DA2A}"/>
          </ac:graphicFrameMkLst>
        </pc:graphicFrameChg>
        <pc:graphicFrameChg chg="add del mod">
          <ac:chgData name="phan duc tuan" userId="fb827979-b339-4329-a1aa-259cebd0f2b5" providerId="ADAL" clId="{04CC08C7-4C6E-47A6-9389-FF357E4492F9}" dt="2020-10-08T07:22:57.868" v="1262"/>
          <ac:graphicFrameMkLst>
            <pc:docMk/>
            <pc:sldMk cId="4270561044" sldId="317"/>
            <ac:graphicFrameMk id="6" creationId="{9B660CEA-843C-4CD3-AD28-1FB370BD003A}"/>
          </ac:graphicFrameMkLst>
        </pc:graphicFrameChg>
        <pc:graphicFrameChg chg="add del mod">
          <ac:chgData name="phan duc tuan" userId="fb827979-b339-4329-a1aa-259cebd0f2b5" providerId="ADAL" clId="{04CC08C7-4C6E-47A6-9389-FF357E4492F9}" dt="2020-10-08T07:23:12.808" v="1268"/>
          <ac:graphicFrameMkLst>
            <pc:docMk/>
            <pc:sldMk cId="4270561044" sldId="317"/>
            <ac:graphicFrameMk id="7" creationId="{8C77BD95-8E81-497F-9A81-F47314833820}"/>
          </ac:graphicFrameMkLst>
        </pc:graphicFrameChg>
        <pc:graphicFrameChg chg="add del mod">
          <ac:chgData name="phan duc tuan" userId="fb827979-b339-4329-a1aa-259cebd0f2b5" providerId="ADAL" clId="{04CC08C7-4C6E-47A6-9389-FF357E4492F9}" dt="2020-10-08T07:23:31.366" v="1279"/>
          <ac:graphicFrameMkLst>
            <pc:docMk/>
            <pc:sldMk cId="4270561044" sldId="317"/>
            <ac:graphicFrameMk id="8" creationId="{7F26CC93-8FF8-49EF-8A23-B6E76AE896BD}"/>
          </ac:graphicFrameMkLst>
        </pc:graphicFrameChg>
      </pc:sldChg>
      <pc:sldChg chg="addSp delSp modSp add modAnim">
        <pc:chgData name="phan duc tuan" userId="fb827979-b339-4329-a1aa-259cebd0f2b5" providerId="ADAL" clId="{04CC08C7-4C6E-47A6-9389-FF357E4492F9}" dt="2020-10-08T08:20:18.210" v="1680"/>
        <pc:sldMkLst>
          <pc:docMk/>
          <pc:sldMk cId="3424376795" sldId="318"/>
        </pc:sldMkLst>
        <pc:spChg chg="mod">
          <ac:chgData name="phan duc tuan" userId="fb827979-b339-4329-a1aa-259cebd0f2b5" providerId="ADAL" clId="{04CC08C7-4C6E-47A6-9389-FF357E4492F9}" dt="2020-10-08T08:19:12.590" v="1649" actId="404"/>
          <ac:spMkLst>
            <pc:docMk/>
            <pc:sldMk cId="3424376795" sldId="318"/>
            <ac:spMk id="2" creationId="{7C7CF405-BD1D-4283-8E41-A3773FF161F7}"/>
          </ac:spMkLst>
        </pc:spChg>
        <pc:spChg chg="mod">
          <ac:chgData name="phan duc tuan" userId="fb827979-b339-4329-a1aa-259cebd0f2b5" providerId="ADAL" clId="{04CC08C7-4C6E-47A6-9389-FF357E4492F9}" dt="2020-10-08T08:20:06.203" v="1677" actId="403"/>
          <ac:spMkLst>
            <pc:docMk/>
            <pc:sldMk cId="3424376795" sldId="318"/>
            <ac:spMk id="3" creationId="{BF211CA8-60B9-4A6F-BA04-55D6FF765E8A}"/>
          </ac:spMkLst>
        </pc:spChg>
        <pc:graphicFrameChg chg="add del mod">
          <ac:chgData name="phan duc tuan" userId="fb827979-b339-4329-a1aa-259cebd0f2b5" providerId="ADAL" clId="{04CC08C7-4C6E-47A6-9389-FF357E4492F9}" dt="2020-10-08T08:15:35.632" v="1637"/>
          <ac:graphicFrameMkLst>
            <pc:docMk/>
            <pc:sldMk cId="3424376795" sldId="318"/>
            <ac:graphicFrameMk id="4" creationId="{7D37451B-179F-4460-B384-FFEF32B64A78}"/>
          </ac:graphicFrameMkLst>
        </pc:graphicFrameChg>
        <pc:graphicFrameChg chg="add del mod">
          <ac:chgData name="phan duc tuan" userId="fb827979-b339-4329-a1aa-259cebd0f2b5" providerId="ADAL" clId="{04CC08C7-4C6E-47A6-9389-FF357E4492F9}" dt="2020-10-08T08:19:04.578" v="1644"/>
          <ac:graphicFrameMkLst>
            <pc:docMk/>
            <pc:sldMk cId="3424376795" sldId="318"/>
            <ac:graphicFrameMk id="5" creationId="{D35AC44C-0406-4A9F-8B87-B698AC45B0A0}"/>
          </ac:graphicFrameMkLst>
        </pc:graphicFrameChg>
        <pc:graphicFrameChg chg="add del mod">
          <ac:chgData name="phan duc tuan" userId="fb827979-b339-4329-a1aa-259cebd0f2b5" providerId="ADAL" clId="{04CC08C7-4C6E-47A6-9389-FF357E4492F9}" dt="2020-10-08T08:19:25.378" v="1652"/>
          <ac:graphicFrameMkLst>
            <pc:docMk/>
            <pc:sldMk cId="3424376795" sldId="318"/>
            <ac:graphicFrameMk id="6" creationId="{6F8CEE08-AA20-486C-A16C-853F030B2888}"/>
          </ac:graphicFrameMkLst>
        </pc:graphicFrameChg>
        <pc:graphicFrameChg chg="add del mod">
          <ac:chgData name="phan duc tuan" userId="fb827979-b339-4329-a1aa-259cebd0f2b5" providerId="ADAL" clId="{04CC08C7-4C6E-47A6-9389-FF357E4492F9}" dt="2020-10-08T08:19:34.556" v="1657"/>
          <ac:graphicFrameMkLst>
            <pc:docMk/>
            <pc:sldMk cId="3424376795" sldId="318"/>
            <ac:graphicFrameMk id="7" creationId="{EE28E0E8-9B64-4993-928B-2B5E89FED25C}"/>
          </ac:graphicFrameMkLst>
        </pc:graphicFrameChg>
        <pc:graphicFrameChg chg="add del mod">
          <ac:chgData name="phan duc tuan" userId="fb827979-b339-4329-a1aa-259cebd0f2b5" providerId="ADAL" clId="{04CC08C7-4C6E-47A6-9389-FF357E4492F9}" dt="2020-10-08T08:19:48.889" v="1661"/>
          <ac:graphicFrameMkLst>
            <pc:docMk/>
            <pc:sldMk cId="3424376795" sldId="318"/>
            <ac:graphicFrameMk id="8" creationId="{7D485735-127E-423F-92CD-1C00CA9314DC}"/>
          </ac:graphicFrameMkLst>
        </pc:graphicFrameChg>
      </pc:sldChg>
      <pc:sldChg chg="addSp delSp modSp add modAnim">
        <pc:chgData name="phan duc tuan" userId="fb827979-b339-4329-a1aa-259cebd0f2b5" providerId="ADAL" clId="{04CC08C7-4C6E-47A6-9389-FF357E4492F9}" dt="2020-10-08T08:26:05.013" v="1757"/>
        <pc:sldMkLst>
          <pc:docMk/>
          <pc:sldMk cId="3267516064" sldId="319"/>
        </pc:sldMkLst>
        <pc:spChg chg="mod">
          <ac:chgData name="phan duc tuan" userId="fb827979-b339-4329-a1aa-259cebd0f2b5" providerId="ADAL" clId="{04CC08C7-4C6E-47A6-9389-FF357E4492F9}" dt="2020-10-08T08:20:36.824" v="1685" actId="113"/>
          <ac:spMkLst>
            <pc:docMk/>
            <pc:sldMk cId="3267516064" sldId="319"/>
            <ac:spMk id="2" creationId="{7C7CF405-BD1D-4283-8E41-A3773FF161F7}"/>
          </ac:spMkLst>
        </pc:spChg>
        <pc:spChg chg="mod">
          <ac:chgData name="phan duc tuan" userId="fb827979-b339-4329-a1aa-259cebd0f2b5" providerId="ADAL" clId="{04CC08C7-4C6E-47A6-9389-FF357E4492F9}" dt="2020-10-08T08:25:32.762" v="1754" actId="5793"/>
          <ac:spMkLst>
            <pc:docMk/>
            <pc:sldMk cId="3267516064" sldId="319"/>
            <ac:spMk id="3" creationId="{BF211CA8-60B9-4A6F-BA04-55D6FF765E8A}"/>
          </ac:spMkLst>
        </pc:spChg>
        <pc:graphicFrameChg chg="add del mod">
          <ac:chgData name="phan duc tuan" userId="fb827979-b339-4329-a1aa-259cebd0f2b5" providerId="ADAL" clId="{04CC08C7-4C6E-47A6-9389-FF357E4492F9}" dt="2020-10-08T08:20:34.897" v="1683"/>
          <ac:graphicFrameMkLst>
            <pc:docMk/>
            <pc:sldMk cId="3267516064" sldId="319"/>
            <ac:graphicFrameMk id="4" creationId="{5501B920-264D-4608-90E5-0609F34086C7}"/>
          </ac:graphicFrameMkLst>
        </pc:graphicFrameChg>
        <pc:graphicFrameChg chg="add del mod">
          <ac:chgData name="phan duc tuan" userId="fb827979-b339-4329-a1aa-259cebd0f2b5" providerId="ADAL" clId="{04CC08C7-4C6E-47A6-9389-FF357E4492F9}" dt="2020-10-08T08:20:47.818" v="1688"/>
          <ac:graphicFrameMkLst>
            <pc:docMk/>
            <pc:sldMk cId="3267516064" sldId="319"/>
            <ac:graphicFrameMk id="5" creationId="{A89B84D4-C985-4D54-BB04-E0D2454DF020}"/>
          </ac:graphicFrameMkLst>
        </pc:graphicFrameChg>
      </pc:sldChg>
      <pc:sldChg chg="addSp delSp modSp add modAnim">
        <pc:chgData name="phan duc tuan" userId="fb827979-b339-4329-a1aa-259cebd0f2b5" providerId="ADAL" clId="{04CC08C7-4C6E-47A6-9389-FF357E4492F9}" dt="2020-10-08T08:25:09.321" v="1746" actId="113"/>
        <pc:sldMkLst>
          <pc:docMk/>
          <pc:sldMk cId="596735920" sldId="320"/>
        </pc:sldMkLst>
        <pc:spChg chg="mod">
          <ac:chgData name="phan duc tuan" userId="fb827979-b339-4329-a1aa-259cebd0f2b5" providerId="ADAL" clId="{04CC08C7-4C6E-47A6-9389-FF357E4492F9}" dt="2020-10-08T08:25:09.321" v="1746" actId="113"/>
          <ac:spMkLst>
            <pc:docMk/>
            <pc:sldMk cId="596735920" sldId="320"/>
            <ac:spMk id="2" creationId="{7C7CF405-BD1D-4283-8E41-A3773FF161F7}"/>
          </ac:spMkLst>
        </pc:spChg>
        <pc:spChg chg="mod">
          <ac:chgData name="phan duc tuan" userId="fb827979-b339-4329-a1aa-259cebd0f2b5" providerId="ADAL" clId="{04CC08C7-4C6E-47A6-9389-FF357E4492F9}" dt="2020-10-08T08:24:42.525" v="1738" actId="403"/>
          <ac:spMkLst>
            <pc:docMk/>
            <pc:sldMk cId="596735920" sldId="320"/>
            <ac:spMk id="3" creationId="{BF211CA8-60B9-4A6F-BA04-55D6FF765E8A}"/>
          </ac:spMkLst>
        </pc:spChg>
        <pc:graphicFrameChg chg="add del mod">
          <ac:chgData name="phan duc tuan" userId="fb827979-b339-4329-a1aa-259cebd0f2b5" providerId="ADAL" clId="{04CC08C7-4C6E-47A6-9389-FF357E4492F9}" dt="2020-10-08T08:23:36.685" v="1710"/>
          <ac:graphicFrameMkLst>
            <pc:docMk/>
            <pc:sldMk cId="596735920" sldId="320"/>
            <ac:graphicFrameMk id="4" creationId="{61F50333-5027-4694-A059-704A693553F7}"/>
          </ac:graphicFrameMkLst>
        </pc:graphicFrameChg>
        <pc:graphicFrameChg chg="add del mod">
          <ac:chgData name="phan duc tuan" userId="fb827979-b339-4329-a1aa-259cebd0f2b5" providerId="ADAL" clId="{04CC08C7-4C6E-47A6-9389-FF357E4492F9}" dt="2020-10-08T08:25:06.264" v="1744"/>
          <ac:graphicFrameMkLst>
            <pc:docMk/>
            <pc:sldMk cId="596735920" sldId="320"/>
            <ac:graphicFrameMk id="5" creationId="{61E6430B-05E9-49C3-A66F-24C524A7D3EA}"/>
          </ac:graphicFrameMkLst>
        </pc:graphicFrameChg>
      </pc:sldChg>
      <pc:sldChg chg="addSp delSp modSp add modAnim">
        <pc:chgData name="phan duc tuan" userId="fb827979-b339-4329-a1aa-259cebd0f2b5" providerId="ADAL" clId="{04CC08C7-4C6E-47A6-9389-FF357E4492F9}" dt="2020-10-08T08:29:28.324" v="1804"/>
        <pc:sldMkLst>
          <pc:docMk/>
          <pc:sldMk cId="1353537797" sldId="321"/>
        </pc:sldMkLst>
        <pc:spChg chg="mod">
          <ac:chgData name="phan duc tuan" userId="fb827979-b339-4329-a1aa-259cebd0f2b5" providerId="ADAL" clId="{04CC08C7-4C6E-47A6-9389-FF357E4492F9}" dt="2020-10-08T08:25:25.237" v="1751" actId="113"/>
          <ac:spMkLst>
            <pc:docMk/>
            <pc:sldMk cId="1353537797" sldId="321"/>
            <ac:spMk id="2" creationId="{7C7CF405-BD1D-4283-8E41-A3773FF161F7}"/>
          </ac:spMkLst>
        </pc:spChg>
        <pc:spChg chg="mod">
          <ac:chgData name="phan duc tuan" userId="fb827979-b339-4329-a1aa-259cebd0f2b5" providerId="ADAL" clId="{04CC08C7-4C6E-47A6-9389-FF357E4492F9}" dt="2020-10-08T08:28:49.768" v="1793" actId="20577"/>
          <ac:spMkLst>
            <pc:docMk/>
            <pc:sldMk cId="1353537797" sldId="321"/>
            <ac:spMk id="3" creationId="{BF211CA8-60B9-4A6F-BA04-55D6FF765E8A}"/>
          </ac:spMkLst>
        </pc:spChg>
        <pc:graphicFrameChg chg="add del mod">
          <ac:chgData name="phan duc tuan" userId="fb827979-b339-4329-a1aa-259cebd0f2b5" providerId="ADAL" clId="{04CC08C7-4C6E-47A6-9389-FF357E4492F9}" dt="2020-10-08T08:25:23.327" v="1749"/>
          <ac:graphicFrameMkLst>
            <pc:docMk/>
            <pc:sldMk cId="1353537797" sldId="321"/>
            <ac:graphicFrameMk id="4" creationId="{ADBEC477-F5F6-4CCF-B9BB-A1560620DEB1}"/>
          </ac:graphicFrameMkLst>
        </pc:graphicFrameChg>
        <pc:graphicFrameChg chg="add del mod">
          <ac:chgData name="phan duc tuan" userId="fb827979-b339-4329-a1aa-259cebd0f2b5" providerId="ADAL" clId="{04CC08C7-4C6E-47A6-9389-FF357E4492F9}" dt="2020-10-08T08:27:32.653" v="1766"/>
          <ac:graphicFrameMkLst>
            <pc:docMk/>
            <pc:sldMk cId="1353537797" sldId="321"/>
            <ac:graphicFrameMk id="5" creationId="{133BA9AD-0CEF-43F0-95D5-D549327F56D2}"/>
          </ac:graphicFrameMkLst>
        </pc:graphicFrameChg>
      </pc:sldChg>
      <pc:sldChg chg="add del">
        <pc:chgData name="phan duc tuan" userId="fb827979-b339-4329-a1aa-259cebd0f2b5" providerId="ADAL" clId="{04CC08C7-4C6E-47A6-9389-FF357E4492F9}" dt="2020-10-08T08:28:53.536" v="1794" actId="2696"/>
        <pc:sldMkLst>
          <pc:docMk/>
          <pc:sldMk cId="2766138514" sldId="322"/>
        </pc:sldMkLst>
      </pc:sldChg>
      <pc:sldChg chg="add del">
        <pc:chgData name="phan duc tuan" userId="fb827979-b339-4329-a1aa-259cebd0f2b5" providerId="ADAL" clId="{04CC08C7-4C6E-47A6-9389-FF357E4492F9}" dt="2020-10-08T08:28:55.374" v="1795" actId="2696"/>
        <pc:sldMkLst>
          <pc:docMk/>
          <pc:sldMk cId="4043674228" sldId="323"/>
        </pc:sldMkLst>
      </pc:sldChg>
      <pc:sldChg chg="add del">
        <pc:chgData name="phan duc tuan" userId="fb827979-b339-4329-a1aa-259cebd0f2b5" providerId="ADAL" clId="{04CC08C7-4C6E-47A6-9389-FF357E4492F9}" dt="2020-10-08T08:28:57.014" v="1796" actId="2696"/>
        <pc:sldMkLst>
          <pc:docMk/>
          <pc:sldMk cId="81470448" sldId="324"/>
        </pc:sldMkLst>
      </pc:sldChg>
      <pc:sldChg chg="add del">
        <pc:chgData name="phan duc tuan" userId="fb827979-b339-4329-a1aa-259cebd0f2b5" providerId="ADAL" clId="{04CC08C7-4C6E-47A6-9389-FF357E4492F9}" dt="2020-10-08T08:28:58.013" v="1797" actId="2696"/>
        <pc:sldMkLst>
          <pc:docMk/>
          <pc:sldMk cId="3499297643" sldId="325"/>
        </pc:sldMkLst>
      </pc:sldChg>
      <pc:sldChg chg="add del">
        <pc:chgData name="phan duc tuan" userId="fb827979-b339-4329-a1aa-259cebd0f2b5" providerId="ADAL" clId="{04CC08C7-4C6E-47A6-9389-FF357E4492F9}" dt="2020-10-08T08:28:59.085" v="1798" actId="2696"/>
        <pc:sldMkLst>
          <pc:docMk/>
          <pc:sldMk cId="1503721466" sldId="326"/>
        </pc:sldMkLst>
      </pc:sldChg>
      <pc:sldChg chg="add del">
        <pc:chgData name="phan duc tuan" userId="fb827979-b339-4329-a1aa-259cebd0f2b5" providerId="ADAL" clId="{04CC08C7-4C6E-47A6-9389-FF357E4492F9}" dt="2020-10-08T08:29:00.207" v="1799" actId="2696"/>
        <pc:sldMkLst>
          <pc:docMk/>
          <pc:sldMk cId="3277993534" sldId="327"/>
        </pc:sldMkLst>
      </pc:sldChg>
      <pc:sldChg chg="add del">
        <pc:chgData name="phan duc tuan" userId="fb827979-b339-4329-a1aa-259cebd0f2b5" providerId="ADAL" clId="{04CC08C7-4C6E-47A6-9389-FF357E4492F9}" dt="2020-10-08T08:29:01.253" v="1800" actId="2696"/>
        <pc:sldMkLst>
          <pc:docMk/>
          <pc:sldMk cId="1454199426" sldId="328"/>
        </pc:sldMkLst>
      </pc:sldChg>
      <pc:sldChg chg="add del">
        <pc:chgData name="phan duc tuan" userId="fb827979-b339-4329-a1aa-259cebd0f2b5" providerId="ADAL" clId="{04CC08C7-4C6E-47A6-9389-FF357E4492F9}" dt="2020-10-08T08:29:03.816" v="1801" actId="2696"/>
        <pc:sldMkLst>
          <pc:docMk/>
          <pc:sldMk cId="2023543957" sldId="329"/>
        </pc:sldMkLst>
      </pc:sldChg>
    </pc:docChg>
  </pc:docChgLst>
  <pc:docChgLst>
    <pc:chgData name="phan duc tuan" userId="fb827979-b339-4329-a1aa-259cebd0f2b5" providerId="ADAL" clId="{AEA82269-22D7-44DF-87E4-3B6A0A9DC5EF}"/>
    <pc:docChg chg="undo custSel mod addSld delSld modSld">
      <pc:chgData name="phan duc tuan" userId="fb827979-b339-4329-a1aa-259cebd0f2b5" providerId="ADAL" clId="{AEA82269-22D7-44DF-87E4-3B6A0A9DC5EF}" dt="2020-10-07T15:02:52.627" v="2140"/>
      <pc:docMkLst>
        <pc:docMk/>
      </pc:docMkLst>
      <pc:sldChg chg="addSp delSp modSp mod setBg">
        <pc:chgData name="phan duc tuan" userId="fb827979-b339-4329-a1aa-259cebd0f2b5" providerId="ADAL" clId="{AEA82269-22D7-44DF-87E4-3B6A0A9DC5EF}" dt="2020-10-07T15:02:27.148" v="2139" actId="404"/>
        <pc:sldMkLst>
          <pc:docMk/>
          <pc:sldMk cId="2904743082" sldId="256"/>
        </pc:sldMkLst>
        <pc:spChg chg="mod ord">
          <ac:chgData name="phan duc tuan" userId="fb827979-b339-4329-a1aa-259cebd0f2b5" providerId="ADAL" clId="{AEA82269-22D7-44DF-87E4-3B6A0A9DC5EF}" dt="2020-10-07T15:02:27.148" v="2139" actId="404"/>
          <ac:spMkLst>
            <pc:docMk/>
            <pc:sldMk cId="2904743082" sldId="256"/>
            <ac:spMk id="2" creationId="{CDDA346F-140E-449C-858D-2A380D6DD443}"/>
          </ac:spMkLst>
        </pc:spChg>
        <pc:spChg chg="del mod">
          <ac:chgData name="phan duc tuan" userId="fb827979-b339-4329-a1aa-259cebd0f2b5" providerId="ADAL" clId="{AEA82269-22D7-44DF-87E4-3B6A0A9DC5EF}" dt="2020-10-07T15:00:17.786" v="2107" actId="478"/>
          <ac:spMkLst>
            <pc:docMk/>
            <pc:sldMk cId="2904743082" sldId="256"/>
            <ac:spMk id="3" creationId="{D5ED3FDF-B41C-4D41-B4A9-032096AC18C4}"/>
          </ac:spMkLst>
        </pc:spChg>
        <pc:spChg chg="add del mod">
          <ac:chgData name="phan duc tuan" userId="fb827979-b339-4329-a1aa-259cebd0f2b5" providerId="ADAL" clId="{AEA82269-22D7-44DF-87E4-3B6A0A9DC5EF}" dt="2020-10-07T15:00:23.484" v="2108" actId="478"/>
          <ac:spMkLst>
            <pc:docMk/>
            <pc:sldMk cId="2904743082" sldId="256"/>
            <ac:spMk id="5" creationId="{FDBA1849-3356-42D9-A548-74E2B2EA1DD5}"/>
          </ac:spMkLst>
        </pc:spChg>
        <pc:spChg chg="add del">
          <ac:chgData name="phan duc tuan" userId="fb827979-b339-4329-a1aa-259cebd0f2b5" providerId="ADAL" clId="{AEA82269-22D7-44DF-87E4-3B6A0A9DC5EF}" dt="2020-10-07T14:59:17.942" v="2068" actId="26606"/>
          <ac:spMkLst>
            <pc:docMk/>
            <pc:sldMk cId="2904743082" sldId="256"/>
            <ac:spMk id="8" creationId="{88294908-8B00-4F58-BBBA-20F71A40AA9E}"/>
          </ac:spMkLst>
        </pc:spChg>
        <pc:spChg chg="add del">
          <ac:chgData name="phan duc tuan" userId="fb827979-b339-4329-a1aa-259cebd0f2b5" providerId="ADAL" clId="{AEA82269-22D7-44DF-87E4-3B6A0A9DC5EF}" dt="2020-10-07T14:59:17.942" v="2068" actId="26606"/>
          <ac:spMkLst>
            <pc:docMk/>
            <pc:sldMk cId="2904743082" sldId="256"/>
            <ac:spMk id="10" creationId="{4364C879-1404-4203-8E9D-CC5DE0A621A2}"/>
          </ac:spMkLst>
        </pc:spChg>
        <pc:spChg chg="add del">
          <ac:chgData name="phan duc tuan" userId="fb827979-b339-4329-a1aa-259cebd0f2b5" providerId="ADAL" clId="{AEA82269-22D7-44DF-87E4-3B6A0A9DC5EF}" dt="2020-10-07T14:59:17.942" v="2068" actId="26606"/>
          <ac:spMkLst>
            <pc:docMk/>
            <pc:sldMk cId="2904743082" sldId="256"/>
            <ac:spMk id="12" creationId="{84617302-4B0D-4351-A6BB-6F0930D943AC}"/>
          </ac:spMkLst>
        </pc:spChg>
        <pc:spChg chg="add del">
          <ac:chgData name="phan duc tuan" userId="fb827979-b339-4329-a1aa-259cebd0f2b5" providerId="ADAL" clId="{AEA82269-22D7-44DF-87E4-3B6A0A9DC5EF}" dt="2020-10-07T14:59:17.942" v="2068" actId="26606"/>
          <ac:spMkLst>
            <pc:docMk/>
            <pc:sldMk cId="2904743082" sldId="256"/>
            <ac:spMk id="14" creationId="{DA2C7802-C2E0-4218-8F89-8DD7CCD2CD1C}"/>
          </ac:spMkLst>
        </pc:spChg>
        <pc:spChg chg="add del">
          <ac:chgData name="phan duc tuan" userId="fb827979-b339-4329-a1aa-259cebd0f2b5" providerId="ADAL" clId="{AEA82269-22D7-44DF-87E4-3B6A0A9DC5EF}" dt="2020-10-07T14:59:17.942" v="2068" actId="26606"/>
          <ac:spMkLst>
            <pc:docMk/>
            <pc:sldMk cId="2904743082" sldId="256"/>
            <ac:spMk id="16" creationId="{A6D7111A-21E5-4EE9-8A78-10E5530F0116}"/>
          </ac:spMkLst>
        </pc:spChg>
        <pc:spChg chg="add del">
          <ac:chgData name="phan duc tuan" userId="fb827979-b339-4329-a1aa-259cebd0f2b5" providerId="ADAL" clId="{AEA82269-22D7-44DF-87E4-3B6A0A9DC5EF}" dt="2020-10-07T14:59:17.942" v="2068" actId="26606"/>
          <ac:spMkLst>
            <pc:docMk/>
            <pc:sldMk cId="2904743082" sldId="256"/>
            <ac:spMk id="18" creationId="{A3969E80-A77B-49FC-9122-D89AFD5EE118}"/>
          </ac:spMkLst>
        </pc:spChg>
        <pc:spChg chg="add del">
          <ac:chgData name="phan duc tuan" userId="fb827979-b339-4329-a1aa-259cebd0f2b5" providerId="ADAL" clId="{AEA82269-22D7-44DF-87E4-3B6A0A9DC5EF}" dt="2020-10-07T14:59:17.942" v="2068" actId="26606"/>
          <ac:spMkLst>
            <pc:docMk/>
            <pc:sldMk cId="2904743082" sldId="256"/>
            <ac:spMk id="20" creationId="{1849CA57-76BD-4CF2-80BA-D7A46A01B7B1}"/>
          </ac:spMkLst>
        </pc:spChg>
        <pc:spChg chg="add del">
          <ac:chgData name="phan duc tuan" userId="fb827979-b339-4329-a1aa-259cebd0f2b5" providerId="ADAL" clId="{AEA82269-22D7-44DF-87E4-3B6A0A9DC5EF}" dt="2020-10-07T14:59:17.942" v="2068" actId="26606"/>
          <ac:spMkLst>
            <pc:docMk/>
            <pc:sldMk cId="2904743082" sldId="256"/>
            <ac:spMk id="22" creationId="{35E9085E-E730-4768-83D4-6CB7E9897153}"/>
          </ac:spMkLst>
        </pc:spChg>
        <pc:spChg chg="add del">
          <ac:chgData name="phan duc tuan" userId="fb827979-b339-4329-a1aa-259cebd0f2b5" providerId="ADAL" clId="{AEA82269-22D7-44DF-87E4-3B6A0A9DC5EF}" dt="2020-10-07T14:59:17.942" v="2068" actId="26606"/>
          <ac:spMkLst>
            <pc:docMk/>
            <pc:sldMk cId="2904743082" sldId="256"/>
            <ac:spMk id="24" creationId="{973272FE-A474-4CAE-8CA2-BCC8B476C3F4}"/>
          </ac:spMkLst>
        </pc:spChg>
        <pc:spChg chg="add del">
          <ac:chgData name="phan duc tuan" userId="fb827979-b339-4329-a1aa-259cebd0f2b5" providerId="ADAL" clId="{AEA82269-22D7-44DF-87E4-3B6A0A9DC5EF}" dt="2020-10-07T14:59:17.942" v="2068" actId="26606"/>
          <ac:spMkLst>
            <pc:docMk/>
            <pc:sldMk cId="2904743082" sldId="256"/>
            <ac:spMk id="26" creationId="{E07981EA-05A6-437C-88D7-B377B92B031D}"/>
          </ac:spMkLst>
        </pc:spChg>
        <pc:spChg chg="add del">
          <ac:chgData name="phan duc tuan" userId="fb827979-b339-4329-a1aa-259cebd0f2b5" providerId="ADAL" clId="{AEA82269-22D7-44DF-87E4-3B6A0A9DC5EF}" dt="2020-10-07T14:59:17.942" v="2068" actId="26606"/>
          <ac:spMkLst>
            <pc:docMk/>
            <pc:sldMk cId="2904743082" sldId="256"/>
            <ac:spMk id="28" creationId="{15E3C750-986E-4769-B1AE-49289FBEE757}"/>
          </ac:spMkLst>
        </pc:spChg>
        <pc:spChg chg="add del">
          <ac:chgData name="phan duc tuan" userId="fb827979-b339-4329-a1aa-259cebd0f2b5" providerId="ADAL" clId="{AEA82269-22D7-44DF-87E4-3B6A0A9DC5EF}" dt="2020-10-07T14:59:22.652" v="2070" actId="26606"/>
          <ac:spMkLst>
            <pc:docMk/>
            <pc:sldMk cId="2904743082" sldId="256"/>
            <ac:spMk id="30" creationId="{4E1BEB12-92AF-4445-98AD-4C7756E7C93B}"/>
          </ac:spMkLst>
        </pc:spChg>
        <pc:spChg chg="add del">
          <ac:chgData name="phan duc tuan" userId="fb827979-b339-4329-a1aa-259cebd0f2b5" providerId="ADAL" clId="{AEA82269-22D7-44DF-87E4-3B6A0A9DC5EF}" dt="2020-10-07T14:59:22.652" v="2070" actId="26606"/>
          <ac:spMkLst>
            <pc:docMk/>
            <pc:sldMk cId="2904743082" sldId="256"/>
            <ac:spMk id="31" creationId="{D0522C2C-7B5C-48A7-A969-03941E5D2E76}"/>
          </ac:spMkLst>
        </pc:spChg>
        <pc:spChg chg="add del">
          <ac:chgData name="phan duc tuan" userId="fb827979-b339-4329-a1aa-259cebd0f2b5" providerId="ADAL" clId="{AEA82269-22D7-44DF-87E4-3B6A0A9DC5EF}" dt="2020-10-07T14:59:22.652" v="2070" actId="26606"/>
          <ac:spMkLst>
            <pc:docMk/>
            <pc:sldMk cId="2904743082" sldId="256"/>
            <ac:spMk id="32" creationId="{9C682A1A-5B2D-4111-BBD6-620165633E5B}"/>
          </ac:spMkLst>
        </pc:spChg>
        <pc:spChg chg="add del">
          <ac:chgData name="phan duc tuan" userId="fb827979-b339-4329-a1aa-259cebd0f2b5" providerId="ADAL" clId="{AEA82269-22D7-44DF-87E4-3B6A0A9DC5EF}" dt="2020-10-07T14:59:22.652" v="2070" actId="26606"/>
          <ac:spMkLst>
            <pc:docMk/>
            <pc:sldMk cId="2904743082" sldId="256"/>
            <ac:spMk id="33" creationId="{D6EE29F2-D77F-4BD0-A20B-334D316A1C9D}"/>
          </ac:spMkLst>
        </pc:spChg>
        <pc:spChg chg="add del">
          <ac:chgData name="phan duc tuan" userId="fb827979-b339-4329-a1aa-259cebd0f2b5" providerId="ADAL" clId="{AEA82269-22D7-44DF-87E4-3B6A0A9DC5EF}" dt="2020-10-07T14:59:22.652" v="2070" actId="26606"/>
          <ac:spMkLst>
            <pc:docMk/>
            <pc:sldMk cId="2904743082" sldId="256"/>
            <ac:spMk id="34" creationId="{22D09ED2-868F-42C6-866E-F92E0CEF314F}"/>
          </ac:spMkLst>
        </pc:spChg>
        <pc:spChg chg="add del">
          <ac:chgData name="phan duc tuan" userId="fb827979-b339-4329-a1aa-259cebd0f2b5" providerId="ADAL" clId="{AEA82269-22D7-44DF-87E4-3B6A0A9DC5EF}" dt="2020-10-07T14:59:27.548" v="2072" actId="26606"/>
          <ac:spMkLst>
            <pc:docMk/>
            <pc:sldMk cId="2904743082" sldId="256"/>
            <ac:spMk id="36" creationId="{0B3B9DBC-97CC-4A18-B4A6-66E240292269}"/>
          </ac:spMkLst>
        </pc:spChg>
        <pc:spChg chg="add del">
          <ac:chgData name="phan duc tuan" userId="fb827979-b339-4329-a1aa-259cebd0f2b5" providerId="ADAL" clId="{AEA82269-22D7-44DF-87E4-3B6A0A9DC5EF}" dt="2020-10-07T14:59:27.548" v="2072" actId="26606"/>
          <ac:spMkLst>
            <pc:docMk/>
            <pc:sldMk cId="2904743082" sldId="256"/>
            <ac:spMk id="37" creationId="{F4492644-1D84-449E-94E4-5FC5C873D32E}"/>
          </ac:spMkLst>
        </pc:spChg>
        <pc:spChg chg="add del">
          <ac:chgData name="phan duc tuan" userId="fb827979-b339-4329-a1aa-259cebd0f2b5" providerId="ADAL" clId="{AEA82269-22D7-44DF-87E4-3B6A0A9DC5EF}" dt="2020-10-07T14:59:27.548" v="2072" actId="26606"/>
          <ac:spMkLst>
            <pc:docMk/>
            <pc:sldMk cId="2904743082" sldId="256"/>
            <ac:spMk id="38" creationId="{94EE1A74-DEBF-434E-8B5E-7AB296ECBE08}"/>
          </ac:spMkLst>
        </pc:spChg>
        <pc:spChg chg="add del">
          <ac:chgData name="phan duc tuan" userId="fb827979-b339-4329-a1aa-259cebd0f2b5" providerId="ADAL" clId="{AEA82269-22D7-44DF-87E4-3B6A0A9DC5EF}" dt="2020-10-07T14:59:27.548" v="2072" actId="26606"/>
          <ac:spMkLst>
            <pc:docMk/>
            <pc:sldMk cId="2904743082" sldId="256"/>
            <ac:spMk id="39" creationId="{8C7C4D4B-92D9-4FA4-A294-749E8574FF51}"/>
          </ac:spMkLst>
        </pc:spChg>
        <pc:spChg chg="add del">
          <ac:chgData name="phan duc tuan" userId="fb827979-b339-4329-a1aa-259cebd0f2b5" providerId="ADAL" clId="{AEA82269-22D7-44DF-87E4-3B6A0A9DC5EF}" dt="2020-10-07T14:59:27.548" v="2072" actId="26606"/>
          <ac:spMkLst>
            <pc:docMk/>
            <pc:sldMk cId="2904743082" sldId="256"/>
            <ac:spMk id="40" creationId="{BADA3358-2A3F-41B0-A458-6FD1DB3AF9BB}"/>
          </ac:spMkLst>
        </pc:spChg>
        <pc:spChg chg="add del">
          <ac:chgData name="phan duc tuan" userId="fb827979-b339-4329-a1aa-259cebd0f2b5" providerId="ADAL" clId="{AEA82269-22D7-44DF-87E4-3B6A0A9DC5EF}" dt="2020-10-07T14:59:27.548" v="2072" actId="26606"/>
          <ac:spMkLst>
            <pc:docMk/>
            <pc:sldMk cId="2904743082" sldId="256"/>
            <ac:spMk id="41" creationId="{E4737216-37B2-43AD-AB08-05BFCCEFC99E}"/>
          </ac:spMkLst>
        </pc:spChg>
        <pc:spChg chg="add del">
          <ac:chgData name="phan duc tuan" userId="fb827979-b339-4329-a1aa-259cebd0f2b5" providerId="ADAL" clId="{AEA82269-22D7-44DF-87E4-3B6A0A9DC5EF}" dt="2020-10-07T15:00:31.615" v="2109" actId="26606"/>
          <ac:spMkLst>
            <pc:docMk/>
            <pc:sldMk cId="2904743082" sldId="256"/>
            <ac:spMk id="43" creationId="{4E1BEB12-92AF-4445-98AD-4C7756E7C93B}"/>
          </ac:spMkLst>
        </pc:spChg>
        <pc:spChg chg="add del">
          <ac:chgData name="phan duc tuan" userId="fb827979-b339-4329-a1aa-259cebd0f2b5" providerId="ADAL" clId="{AEA82269-22D7-44DF-87E4-3B6A0A9DC5EF}" dt="2020-10-07T15:00:31.615" v="2109" actId="26606"/>
          <ac:spMkLst>
            <pc:docMk/>
            <pc:sldMk cId="2904743082" sldId="256"/>
            <ac:spMk id="44" creationId="{D0522C2C-7B5C-48A7-A969-03941E5D2E76}"/>
          </ac:spMkLst>
        </pc:spChg>
        <pc:spChg chg="add del">
          <ac:chgData name="phan duc tuan" userId="fb827979-b339-4329-a1aa-259cebd0f2b5" providerId="ADAL" clId="{AEA82269-22D7-44DF-87E4-3B6A0A9DC5EF}" dt="2020-10-07T15:00:31.615" v="2109" actId="26606"/>
          <ac:spMkLst>
            <pc:docMk/>
            <pc:sldMk cId="2904743082" sldId="256"/>
            <ac:spMk id="45" creationId="{9C682A1A-5B2D-4111-BBD6-620165633E5B}"/>
          </ac:spMkLst>
        </pc:spChg>
        <pc:spChg chg="add del">
          <ac:chgData name="phan duc tuan" userId="fb827979-b339-4329-a1aa-259cebd0f2b5" providerId="ADAL" clId="{AEA82269-22D7-44DF-87E4-3B6A0A9DC5EF}" dt="2020-10-07T15:00:31.615" v="2109" actId="26606"/>
          <ac:spMkLst>
            <pc:docMk/>
            <pc:sldMk cId="2904743082" sldId="256"/>
            <ac:spMk id="46" creationId="{D6EE29F2-D77F-4BD0-A20B-334D316A1C9D}"/>
          </ac:spMkLst>
        </pc:spChg>
        <pc:spChg chg="add del">
          <ac:chgData name="phan duc tuan" userId="fb827979-b339-4329-a1aa-259cebd0f2b5" providerId="ADAL" clId="{AEA82269-22D7-44DF-87E4-3B6A0A9DC5EF}" dt="2020-10-07T15:00:31.615" v="2109" actId="26606"/>
          <ac:spMkLst>
            <pc:docMk/>
            <pc:sldMk cId="2904743082" sldId="256"/>
            <ac:spMk id="47" creationId="{22D09ED2-868F-42C6-866E-F92E0CEF314F}"/>
          </ac:spMkLst>
        </pc:spChg>
        <pc:spChg chg="add del">
          <ac:chgData name="phan duc tuan" userId="fb827979-b339-4329-a1aa-259cebd0f2b5" providerId="ADAL" clId="{AEA82269-22D7-44DF-87E4-3B6A0A9DC5EF}" dt="2020-10-07T15:01:43.591" v="2127" actId="26606"/>
          <ac:spMkLst>
            <pc:docMk/>
            <pc:sldMk cId="2904743082" sldId="256"/>
            <ac:spMk id="52" creationId="{46F1F2C8-798B-4CCE-A851-94AFAF350BED}"/>
          </ac:spMkLst>
        </pc:spChg>
        <pc:spChg chg="add del">
          <ac:chgData name="phan duc tuan" userId="fb827979-b339-4329-a1aa-259cebd0f2b5" providerId="ADAL" clId="{AEA82269-22D7-44DF-87E4-3B6A0A9DC5EF}" dt="2020-10-07T15:01:43.591" v="2127" actId="26606"/>
          <ac:spMkLst>
            <pc:docMk/>
            <pc:sldMk cId="2904743082" sldId="256"/>
            <ac:spMk id="54" creationId="{755E9CD0-04B0-4A3C-B291-AD913379C713}"/>
          </ac:spMkLst>
        </pc:spChg>
        <pc:spChg chg="add del">
          <ac:chgData name="phan duc tuan" userId="fb827979-b339-4329-a1aa-259cebd0f2b5" providerId="ADAL" clId="{AEA82269-22D7-44DF-87E4-3B6A0A9DC5EF}" dt="2020-10-07T15:01:43.591" v="2127" actId="26606"/>
          <ac:spMkLst>
            <pc:docMk/>
            <pc:sldMk cId="2904743082" sldId="256"/>
            <ac:spMk id="56" creationId="{1DD8BF3B-6066-418C-8D1A-75C5E396FC04}"/>
          </ac:spMkLst>
        </pc:spChg>
        <pc:spChg chg="add del">
          <ac:chgData name="phan duc tuan" userId="fb827979-b339-4329-a1aa-259cebd0f2b5" providerId="ADAL" clId="{AEA82269-22D7-44DF-87E4-3B6A0A9DC5EF}" dt="2020-10-07T15:01:43.591" v="2127" actId="26606"/>
          <ac:spMkLst>
            <pc:docMk/>
            <pc:sldMk cId="2904743082" sldId="256"/>
            <ac:spMk id="58" creationId="{80BC66F9-7A74-4286-AD22-1174052CC22C}"/>
          </ac:spMkLst>
        </pc:spChg>
        <pc:spChg chg="add del">
          <ac:chgData name="phan duc tuan" userId="fb827979-b339-4329-a1aa-259cebd0f2b5" providerId="ADAL" clId="{AEA82269-22D7-44DF-87E4-3B6A0A9DC5EF}" dt="2020-10-07T15:01:43.591" v="2127" actId="26606"/>
          <ac:spMkLst>
            <pc:docMk/>
            <pc:sldMk cId="2904743082" sldId="256"/>
            <ac:spMk id="60" creationId="{D8142CC3-2B5C-48E6-9DF0-6C8ACBAF23EF}"/>
          </ac:spMkLst>
        </pc:spChg>
        <pc:spChg chg="add del">
          <ac:chgData name="phan duc tuan" userId="fb827979-b339-4329-a1aa-259cebd0f2b5" providerId="ADAL" clId="{AEA82269-22D7-44DF-87E4-3B6A0A9DC5EF}" dt="2020-10-07T15:01:43.591" v="2127" actId="26606"/>
          <ac:spMkLst>
            <pc:docMk/>
            <pc:sldMk cId="2904743082" sldId="256"/>
            <ac:spMk id="64" creationId="{46A89C79-8EF3-4AF9-B3D9-59A883F41C83}"/>
          </ac:spMkLst>
        </pc:spChg>
        <pc:spChg chg="add del">
          <ac:chgData name="phan duc tuan" userId="fb827979-b339-4329-a1aa-259cebd0f2b5" providerId="ADAL" clId="{AEA82269-22D7-44DF-87E4-3B6A0A9DC5EF}" dt="2020-10-07T15:01:43.591" v="2127" actId="26606"/>
          <ac:spMkLst>
            <pc:docMk/>
            <pc:sldMk cId="2904743082" sldId="256"/>
            <ac:spMk id="66" creationId="{EFE5CE34-4543-42E5-B82C-1F3D12422CDD}"/>
          </ac:spMkLst>
        </pc:spChg>
        <pc:spChg chg="add del">
          <ac:chgData name="phan duc tuan" userId="fb827979-b339-4329-a1aa-259cebd0f2b5" providerId="ADAL" clId="{AEA82269-22D7-44DF-87E4-3B6A0A9DC5EF}" dt="2020-10-07T15:01:43.591" v="2127" actId="26606"/>
          <ac:spMkLst>
            <pc:docMk/>
            <pc:sldMk cId="2904743082" sldId="256"/>
            <ac:spMk id="68" creationId="{72AF41FE-63D7-4695-81D2-66D2510E4486}"/>
          </ac:spMkLst>
        </pc:spChg>
        <pc:spChg chg="add">
          <ac:chgData name="phan duc tuan" userId="fb827979-b339-4329-a1aa-259cebd0f2b5" providerId="ADAL" clId="{AEA82269-22D7-44DF-87E4-3B6A0A9DC5EF}" dt="2020-10-07T15:01:43.591" v="2127" actId="26606"/>
          <ac:spMkLst>
            <pc:docMk/>
            <pc:sldMk cId="2904743082" sldId="256"/>
            <ac:spMk id="73" creationId="{D1A671DE-D529-4A2A-A35D-E97400239504}"/>
          </ac:spMkLst>
        </pc:spChg>
        <pc:spChg chg="add">
          <ac:chgData name="phan duc tuan" userId="fb827979-b339-4329-a1aa-259cebd0f2b5" providerId="ADAL" clId="{AEA82269-22D7-44DF-87E4-3B6A0A9DC5EF}" dt="2020-10-07T15:01:43.591" v="2127" actId="26606"/>
          <ac:spMkLst>
            <pc:docMk/>
            <pc:sldMk cId="2904743082" sldId="256"/>
            <ac:spMk id="75" creationId="{755E9CD0-04B0-4A3C-B291-AD913379C713}"/>
          </ac:spMkLst>
        </pc:spChg>
        <pc:spChg chg="add">
          <ac:chgData name="phan duc tuan" userId="fb827979-b339-4329-a1aa-259cebd0f2b5" providerId="ADAL" clId="{AEA82269-22D7-44DF-87E4-3B6A0A9DC5EF}" dt="2020-10-07T15:01:43.591" v="2127" actId="26606"/>
          <ac:spMkLst>
            <pc:docMk/>
            <pc:sldMk cId="2904743082" sldId="256"/>
            <ac:spMk id="79" creationId="{80BC66F9-7A74-4286-AD22-1174052CC22C}"/>
          </ac:spMkLst>
        </pc:spChg>
        <pc:spChg chg="add">
          <ac:chgData name="phan duc tuan" userId="fb827979-b339-4329-a1aa-259cebd0f2b5" providerId="ADAL" clId="{AEA82269-22D7-44DF-87E4-3B6A0A9DC5EF}" dt="2020-10-07T15:01:43.591" v="2127" actId="26606"/>
          <ac:spMkLst>
            <pc:docMk/>
            <pc:sldMk cId="2904743082" sldId="256"/>
            <ac:spMk id="81" creationId="{D8142CC3-2B5C-48E6-9DF0-6C8ACBAF23EF}"/>
          </ac:spMkLst>
        </pc:spChg>
        <pc:spChg chg="add">
          <ac:chgData name="phan duc tuan" userId="fb827979-b339-4329-a1aa-259cebd0f2b5" providerId="ADAL" clId="{AEA82269-22D7-44DF-87E4-3B6A0A9DC5EF}" dt="2020-10-07T15:01:43.591" v="2127" actId="26606"/>
          <ac:spMkLst>
            <pc:docMk/>
            <pc:sldMk cId="2904743082" sldId="256"/>
            <ac:spMk id="83" creationId="{1DD8BF3B-6066-418C-8D1A-75C5E396FC04}"/>
          </ac:spMkLst>
        </pc:spChg>
        <pc:spChg chg="add">
          <ac:chgData name="phan duc tuan" userId="fb827979-b339-4329-a1aa-259cebd0f2b5" providerId="ADAL" clId="{AEA82269-22D7-44DF-87E4-3B6A0A9DC5EF}" dt="2020-10-07T15:01:43.591" v="2127" actId="26606"/>
          <ac:spMkLst>
            <pc:docMk/>
            <pc:sldMk cId="2904743082" sldId="256"/>
            <ac:spMk id="85" creationId="{46A89C79-8EF3-4AF9-B3D9-59A883F41C83}"/>
          </ac:spMkLst>
        </pc:spChg>
        <pc:spChg chg="add">
          <ac:chgData name="phan duc tuan" userId="fb827979-b339-4329-a1aa-259cebd0f2b5" providerId="ADAL" clId="{AEA82269-22D7-44DF-87E4-3B6A0A9DC5EF}" dt="2020-10-07T15:01:43.591" v="2127" actId="26606"/>
          <ac:spMkLst>
            <pc:docMk/>
            <pc:sldMk cId="2904743082" sldId="256"/>
            <ac:spMk id="87" creationId="{72AF41FE-63D7-4695-81D2-66D2510E4486}"/>
          </ac:spMkLst>
        </pc:spChg>
        <pc:spChg chg="add">
          <ac:chgData name="phan duc tuan" userId="fb827979-b339-4329-a1aa-259cebd0f2b5" providerId="ADAL" clId="{AEA82269-22D7-44DF-87E4-3B6A0A9DC5EF}" dt="2020-10-07T15:01:43.591" v="2127" actId="26606"/>
          <ac:spMkLst>
            <pc:docMk/>
            <pc:sldMk cId="2904743082" sldId="256"/>
            <ac:spMk id="89" creationId="{EFE5CE34-4543-42E5-B82C-1F3D12422CDD}"/>
          </ac:spMkLst>
        </pc:spChg>
        <pc:cxnChg chg="add del">
          <ac:chgData name="phan duc tuan" userId="fb827979-b339-4329-a1aa-259cebd0f2b5" providerId="ADAL" clId="{AEA82269-22D7-44DF-87E4-3B6A0A9DC5EF}" dt="2020-10-07T15:01:43.591" v="2127" actId="26606"/>
          <ac:cxnSpMkLst>
            <pc:docMk/>
            <pc:sldMk cId="2904743082" sldId="256"/>
            <ac:cxnSpMk id="62" creationId="{7B2D303B-3DD0-4319-9EAD-361847FEC71D}"/>
          </ac:cxnSpMkLst>
        </pc:cxnChg>
        <pc:cxnChg chg="add">
          <ac:chgData name="phan duc tuan" userId="fb827979-b339-4329-a1aa-259cebd0f2b5" providerId="ADAL" clId="{AEA82269-22D7-44DF-87E4-3B6A0A9DC5EF}" dt="2020-10-07T15:01:43.591" v="2127" actId="26606"/>
          <ac:cxnSpMkLst>
            <pc:docMk/>
            <pc:sldMk cId="2904743082" sldId="256"/>
            <ac:cxnSpMk id="77" creationId="{7B2D303B-3DD0-4319-9EAD-361847FEC71D}"/>
          </ac:cxnSpMkLst>
        </pc:cxnChg>
      </pc:sldChg>
      <pc:sldChg chg="addSp delSp modSp modAnim">
        <pc:chgData name="phan duc tuan" userId="fb827979-b339-4329-a1aa-259cebd0f2b5" providerId="ADAL" clId="{AEA82269-22D7-44DF-87E4-3B6A0A9DC5EF}" dt="2019-01-18T13:41:44.180" v="2064"/>
        <pc:sldMkLst>
          <pc:docMk/>
          <pc:sldMk cId="3557518740" sldId="266"/>
        </pc:sldMkLst>
        <pc:spChg chg="del">
          <ac:chgData name="phan duc tuan" userId="fb827979-b339-4329-a1aa-259cebd0f2b5" providerId="ADAL" clId="{AEA82269-22D7-44DF-87E4-3B6A0A9DC5EF}" dt="2019-01-18T13:40:54.430" v="2041" actId="478"/>
          <ac:spMkLst>
            <pc:docMk/>
            <pc:sldMk cId="3557518740" sldId="266"/>
            <ac:spMk id="2" creationId="{6FEF716F-2F38-4BFE-B6C2-40B13859276F}"/>
          </ac:spMkLst>
        </pc:spChg>
        <pc:spChg chg="add del mod">
          <ac:chgData name="phan duc tuan" userId="fb827979-b339-4329-a1aa-259cebd0f2b5" providerId="ADAL" clId="{AEA82269-22D7-44DF-87E4-3B6A0A9DC5EF}" dt="2019-01-18T13:41:24.584" v="2051" actId="478"/>
          <ac:spMkLst>
            <pc:docMk/>
            <pc:sldMk cId="3557518740" sldId="266"/>
            <ac:spMk id="4" creationId="{4DDDA851-CC35-47C2-B382-06FA4BE760A9}"/>
          </ac:spMkLst>
        </pc:spChg>
        <pc:spChg chg="add mod">
          <ac:chgData name="phan duc tuan" userId="fb827979-b339-4329-a1aa-259cebd0f2b5" providerId="ADAL" clId="{AEA82269-22D7-44DF-87E4-3B6A0A9DC5EF}" dt="2019-01-18T13:41:29.377" v="2052" actId="1076"/>
          <ac:spMkLst>
            <pc:docMk/>
            <pc:sldMk cId="3557518740" sldId="266"/>
            <ac:spMk id="5" creationId="{519B25A4-EFDC-458E-AB5C-794056E87103}"/>
          </ac:spMkLst>
        </pc:spChg>
      </pc:sldChg>
      <pc:sldChg chg="addSp delSp modSp modAnim">
        <pc:chgData name="phan duc tuan" userId="fb827979-b339-4329-a1aa-259cebd0f2b5" providerId="ADAL" clId="{AEA82269-22D7-44DF-87E4-3B6A0A9DC5EF}" dt="2019-01-18T08:00:39.782" v="480" actId="20577"/>
        <pc:sldMkLst>
          <pc:docMk/>
          <pc:sldMk cId="3741431718" sldId="273"/>
        </pc:sldMkLst>
        <pc:spChg chg="mod">
          <ac:chgData name="phan duc tuan" userId="fb827979-b339-4329-a1aa-259cebd0f2b5" providerId="ADAL" clId="{AEA82269-22D7-44DF-87E4-3B6A0A9DC5EF}" dt="2019-01-18T07:47:45.627" v="139" actId="20577"/>
          <ac:spMkLst>
            <pc:docMk/>
            <pc:sldMk cId="3741431718" sldId="273"/>
            <ac:spMk id="3" creationId="{D1F55855-C5A1-42CE-A708-4F1C3C411EA2}"/>
          </ac:spMkLst>
        </pc:spChg>
        <pc:graphicFrameChg chg="mod">
          <ac:chgData name="phan duc tuan" userId="fb827979-b339-4329-a1aa-259cebd0f2b5" providerId="ADAL" clId="{AEA82269-22D7-44DF-87E4-3B6A0A9DC5EF}" dt="2019-01-18T07:49:45.737" v="152" actId="572"/>
          <ac:graphicFrameMkLst>
            <pc:docMk/>
            <pc:sldMk cId="3741431718" sldId="273"/>
            <ac:graphicFrameMk id="4" creationId="{145B8FBD-499B-4E4A-BFAA-1FD308F799F9}"/>
          </ac:graphicFrameMkLst>
        </pc:graphicFrameChg>
        <pc:graphicFrameChg chg="add del mod">
          <ac:chgData name="phan duc tuan" userId="fb827979-b339-4329-a1aa-259cebd0f2b5" providerId="ADAL" clId="{AEA82269-22D7-44DF-87E4-3B6A0A9DC5EF}" dt="2019-01-18T07:49:04.915" v="143" actId="20577"/>
          <ac:graphicFrameMkLst>
            <pc:docMk/>
            <pc:sldMk cId="3741431718" sldId="273"/>
            <ac:graphicFrameMk id="5" creationId="{E3BF488A-9547-4CAE-BBE2-557A266C32C8}"/>
          </ac:graphicFrameMkLst>
        </pc:graphicFrameChg>
      </pc:sldChg>
      <pc:sldChg chg="addSp delSp modSp add modAnim">
        <pc:chgData name="phan duc tuan" userId="fb827979-b339-4329-a1aa-259cebd0f2b5" providerId="ADAL" clId="{AEA82269-22D7-44DF-87E4-3B6A0A9DC5EF}" dt="2019-01-18T07:47:10.049" v="121" actId="1076"/>
        <pc:sldMkLst>
          <pc:docMk/>
          <pc:sldMk cId="3933756744" sldId="274"/>
        </pc:sldMkLst>
        <pc:spChg chg="mod">
          <ac:chgData name="phan duc tuan" userId="fb827979-b339-4329-a1aa-259cebd0f2b5" providerId="ADAL" clId="{AEA82269-22D7-44DF-87E4-3B6A0A9DC5EF}" dt="2019-01-18T07:38:13.222" v="65" actId="20577"/>
          <ac:spMkLst>
            <pc:docMk/>
            <pc:sldMk cId="3933756744" sldId="274"/>
            <ac:spMk id="2" creationId="{DD1D71E6-4AE4-4B75-A249-649951995954}"/>
          </ac:spMkLst>
        </pc:spChg>
        <pc:spChg chg="mod">
          <ac:chgData name="phan duc tuan" userId="fb827979-b339-4329-a1aa-259cebd0f2b5" providerId="ADAL" clId="{AEA82269-22D7-44DF-87E4-3B6A0A9DC5EF}" dt="2019-01-18T06:08:38.674" v="1" actId="6549"/>
          <ac:spMkLst>
            <pc:docMk/>
            <pc:sldMk cId="3933756744" sldId="274"/>
            <ac:spMk id="3" creationId="{D1F55855-C5A1-42CE-A708-4F1C3C411EA2}"/>
          </ac:spMkLst>
        </pc:spChg>
        <pc:graphicFrameChg chg="add mod modGraphic">
          <ac:chgData name="phan duc tuan" userId="fb827979-b339-4329-a1aa-259cebd0f2b5" providerId="ADAL" clId="{AEA82269-22D7-44DF-87E4-3B6A0A9DC5EF}" dt="2019-01-18T07:47:10.049" v="121" actId="1076"/>
          <ac:graphicFrameMkLst>
            <pc:docMk/>
            <pc:sldMk cId="3933756744" sldId="274"/>
            <ac:graphicFrameMk id="4" creationId="{A8499587-52DA-4D28-AB24-75F8EB801002}"/>
          </ac:graphicFrameMkLst>
        </pc:graphicFrameChg>
        <pc:graphicFrameChg chg="add del mod">
          <ac:chgData name="phan duc tuan" userId="fb827979-b339-4329-a1aa-259cebd0f2b5" providerId="ADAL" clId="{AEA82269-22D7-44DF-87E4-3B6A0A9DC5EF}" dt="2019-01-18T07:41:36.850" v="88" actId="1076"/>
          <ac:graphicFrameMkLst>
            <pc:docMk/>
            <pc:sldMk cId="3933756744" sldId="274"/>
            <ac:graphicFrameMk id="5" creationId="{316E7D46-85E3-48AE-9AA3-AF3C085B22BE}"/>
          </ac:graphicFrameMkLst>
        </pc:graphicFrameChg>
        <pc:graphicFrameChg chg="add del mod">
          <ac:chgData name="phan duc tuan" userId="fb827979-b339-4329-a1aa-259cebd0f2b5" providerId="ADAL" clId="{AEA82269-22D7-44DF-87E4-3B6A0A9DC5EF}" dt="2019-01-18T07:41:50.558" v="91" actId="1076"/>
          <ac:graphicFrameMkLst>
            <pc:docMk/>
            <pc:sldMk cId="3933756744" sldId="274"/>
            <ac:graphicFrameMk id="6" creationId="{F9AC8546-C433-4B54-854E-4CDE7FBECFDC}"/>
          </ac:graphicFrameMkLst>
        </pc:graphicFrameChg>
        <pc:graphicFrameChg chg="add del mod">
          <ac:chgData name="phan duc tuan" userId="fb827979-b339-4329-a1aa-259cebd0f2b5" providerId="ADAL" clId="{AEA82269-22D7-44DF-87E4-3B6A0A9DC5EF}" dt="2019-01-18T07:42:45.461" v="105" actId="1076"/>
          <ac:graphicFrameMkLst>
            <pc:docMk/>
            <pc:sldMk cId="3933756744" sldId="274"/>
            <ac:graphicFrameMk id="7" creationId="{7E203C81-DC3C-437F-92F3-50C4102CFBE4}"/>
          </ac:graphicFrameMkLst>
        </pc:graphicFrameChg>
      </pc:sldChg>
      <pc:sldChg chg="modSp add modAnim">
        <pc:chgData name="phan duc tuan" userId="fb827979-b339-4329-a1aa-259cebd0f2b5" providerId="ADAL" clId="{AEA82269-22D7-44DF-87E4-3B6A0A9DC5EF}" dt="2019-01-18T08:00:15.545" v="476" actId="20577"/>
        <pc:sldMkLst>
          <pc:docMk/>
          <pc:sldMk cId="931045687" sldId="275"/>
        </pc:sldMkLst>
        <pc:spChg chg="mod">
          <ac:chgData name="phan duc tuan" userId="fb827979-b339-4329-a1aa-259cebd0f2b5" providerId="ADAL" clId="{AEA82269-22D7-44DF-87E4-3B6A0A9DC5EF}" dt="2019-01-18T07:51:16.386" v="169" actId="20577"/>
          <ac:spMkLst>
            <pc:docMk/>
            <pc:sldMk cId="931045687" sldId="275"/>
            <ac:spMk id="2" creationId="{DD1D71E6-4AE4-4B75-A249-649951995954}"/>
          </ac:spMkLst>
        </pc:spChg>
        <pc:spChg chg="mod">
          <ac:chgData name="phan duc tuan" userId="fb827979-b339-4329-a1aa-259cebd0f2b5" providerId="ADAL" clId="{AEA82269-22D7-44DF-87E4-3B6A0A9DC5EF}" dt="2019-01-18T08:00:01.159" v="473" actId="20577"/>
          <ac:spMkLst>
            <pc:docMk/>
            <pc:sldMk cId="931045687" sldId="275"/>
            <ac:spMk id="3" creationId="{D1F55855-C5A1-42CE-A708-4F1C3C411EA2}"/>
          </ac:spMkLst>
        </pc:spChg>
      </pc:sldChg>
      <pc:sldChg chg="add del">
        <pc:chgData name="phan duc tuan" userId="fb827979-b339-4329-a1aa-259cebd0f2b5" providerId="ADAL" clId="{AEA82269-22D7-44DF-87E4-3B6A0A9DC5EF}" dt="2019-01-18T07:37:25.510" v="3" actId="2696"/>
        <pc:sldMkLst>
          <pc:docMk/>
          <pc:sldMk cId="2532270873" sldId="275"/>
        </pc:sldMkLst>
      </pc:sldChg>
      <pc:sldChg chg="add del">
        <pc:chgData name="phan duc tuan" userId="fb827979-b339-4329-a1aa-259cebd0f2b5" providerId="ADAL" clId="{AEA82269-22D7-44DF-87E4-3B6A0A9DC5EF}" dt="2019-01-18T13:43:13.666" v="2065" actId="2696"/>
        <pc:sldMkLst>
          <pc:docMk/>
          <pc:sldMk cId="4130727446" sldId="276"/>
        </pc:sldMkLst>
      </pc:sldChg>
      <pc:sldChg chg="modSp add modAnim">
        <pc:chgData name="phan duc tuan" userId="fb827979-b339-4329-a1aa-259cebd0f2b5" providerId="ADAL" clId="{AEA82269-22D7-44DF-87E4-3B6A0A9DC5EF}" dt="2019-01-18T08:57:04.342" v="1084" actId="114"/>
        <pc:sldMkLst>
          <pc:docMk/>
          <pc:sldMk cId="814410783" sldId="277"/>
        </pc:sldMkLst>
        <pc:spChg chg="mod">
          <ac:chgData name="phan duc tuan" userId="fb827979-b339-4329-a1aa-259cebd0f2b5" providerId="ADAL" clId="{AEA82269-22D7-44DF-87E4-3B6A0A9DC5EF}" dt="2019-01-18T08:01:57.540" v="485" actId="2711"/>
          <ac:spMkLst>
            <pc:docMk/>
            <pc:sldMk cId="814410783" sldId="277"/>
            <ac:spMk id="2" creationId="{DD1D71E6-4AE4-4B75-A249-649951995954}"/>
          </ac:spMkLst>
        </pc:spChg>
        <pc:spChg chg="mod">
          <ac:chgData name="phan duc tuan" userId="fb827979-b339-4329-a1aa-259cebd0f2b5" providerId="ADAL" clId="{AEA82269-22D7-44DF-87E4-3B6A0A9DC5EF}" dt="2019-01-18T08:57:04.342" v="1084" actId="114"/>
          <ac:spMkLst>
            <pc:docMk/>
            <pc:sldMk cId="814410783" sldId="277"/>
            <ac:spMk id="3" creationId="{D1F55855-C5A1-42CE-A708-4F1C3C411EA2}"/>
          </ac:spMkLst>
        </pc:spChg>
      </pc:sldChg>
      <pc:sldChg chg="modSp add modAnim">
        <pc:chgData name="phan duc tuan" userId="fb827979-b339-4329-a1aa-259cebd0f2b5" providerId="ADAL" clId="{AEA82269-22D7-44DF-87E4-3B6A0A9DC5EF}" dt="2019-01-18T09:03:31.901" v="1127" actId="5793"/>
        <pc:sldMkLst>
          <pc:docMk/>
          <pc:sldMk cId="278404062" sldId="278"/>
        </pc:sldMkLst>
        <pc:spChg chg="mod">
          <ac:chgData name="phan duc tuan" userId="fb827979-b339-4329-a1aa-259cebd0f2b5" providerId="ADAL" clId="{AEA82269-22D7-44DF-87E4-3B6A0A9DC5EF}" dt="2019-01-18T08:48:48.685" v="789" actId="2711"/>
          <ac:spMkLst>
            <pc:docMk/>
            <pc:sldMk cId="278404062" sldId="278"/>
            <ac:spMk id="2" creationId="{DD1D71E6-4AE4-4B75-A249-649951995954}"/>
          </ac:spMkLst>
        </pc:spChg>
        <pc:spChg chg="mod">
          <ac:chgData name="phan duc tuan" userId="fb827979-b339-4329-a1aa-259cebd0f2b5" providerId="ADAL" clId="{AEA82269-22D7-44DF-87E4-3B6A0A9DC5EF}" dt="2019-01-18T09:03:31.901" v="1127" actId="5793"/>
          <ac:spMkLst>
            <pc:docMk/>
            <pc:sldMk cId="278404062" sldId="278"/>
            <ac:spMk id="3" creationId="{D1F55855-C5A1-42CE-A708-4F1C3C411EA2}"/>
          </ac:spMkLst>
        </pc:spChg>
      </pc:sldChg>
      <pc:sldChg chg="modSp add modAnim">
        <pc:chgData name="phan duc tuan" userId="fb827979-b339-4329-a1aa-259cebd0f2b5" providerId="ADAL" clId="{AEA82269-22D7-44DF-87E4-3B6A0A9DC5EF}" dt="2019-01-18T09:05:11.726" v="1222"/>
        <pc:sldMkLst>
          <pc:docMk/>
          <pc:sldMk cId="3509845533" sldId="279"/>
        </pc:sldMkLst>
        <pc:spChg chg="mod">
          <ac:chgData name="phan duc tuan" userId="fb827979-b339-4329-a1aa-259cebd0f2b5" providerId="ADAL" clId="{AEA82269-22D7-44DF-87E4-3B6A0A9DC5EF}" dt="2019-01-18T09:04:52.179" v="1218" actId="207"/>
          <ac:spMkLst>
            <pc:docMk/>
            <pc:sldMk cId="3509845533" sldId="279"/>
            <ac:spMk id="3" creationId="{D1F55855-C5A1-42CE-A708-4F1C3C411EA2}"/>
          </ac:spMkLst>
        </pc:spChg>
      </pc:sldChg>
      <pc:sldChg chg="modSp add modAnim">
        <pc:chgData name="phan duc tuan" userId="fb827979-b339-4329-a1aa-259cebd0f2b5" providerId="ADAL" clId="{AEA82269-22D7-44DF-87E4-3B6A0A9DC5EF}" dt="2019-01-18T09:29:59.988" v="1479" actId="207"/>
        <pc:sldMkLst>
          <pc:docMk/>
          <pc:sldMk cId="404208288" sldId="280"/>
        </pc:sldMkLst>
        <pc:spChg chg="mod">
          <ac:chgData name="phan duc tuan" userId="fb827979-b339-4329-a1aa-259cebd0f2b5" providerId="ADAL" clId="{AEA82269-22D7-44DF-87E4-3B6A0A9DC5EF}" dt="2019-01-18T09:05:37.968" v="1224" actId="2711"/>
          <ac:spMkLst>
            <pc:docMk/>
            <pc:sldMk cId="404208288" sldId="280"/>
            <ac:spMk id="2" creationId="{DD1D71E6-4AE4-4B75-A249-649951995954}"/>
          </ac:spMkLst>
        </pc:spChg>
        <pc:spChg chg="mod">
          <ac:chgData name="phan duc tuan" userId="fb827979-b339-4329-a1aa-259cebd0f2b5" providerId="ADAL" clId="{AEA82269-22D7-44DF-87E4-3B6A0A9DC5EF}" dt="2019-01-18T09:29:59.988" v="1479" actId="207"/>
          <ac:spMkLst>
            <pc:docMk/>
            <pc:sldMk cId="404208288" sldId="280"/>
            <ac:spMk id="3" creationId="{D1F55855-C5A1-42CE-A708-4F1C3C411EA2}"/>
          </ac:spMkLst>
        </pc:spChg>
      </pc:sldChg>
      <pc:sldChg chg="modSp add modAnim">
        <pc:chgData name="phan duc tuan" userId="fb827979-b339-4329-a1aa-259cebd0f2b5" providerId="ADAL" clId="{AEA82269-22D7-44DF-87E4-3B6A0A9DC5EF}" dt="2019-01-18T09:59:56.015" v="2040"/>
        <pc:sldMkLst>
          <pc:docMk/>
          <pc:sldMk cId="1740940325" sldId="281"/>
        </pc:sldMkLst>
        <pc:spChg chg="mod">
          <ac:chgData name="phan duc tuan" userId="fb827979-b339-4329-a1aa-259cebd0f2b5" providerId="ADAL" clId="{AEA82269-22D7-44DF-87E4-3B6A0A9DC5EF}" dt="2019-01-18T09:34:16.473" v="1597" actId="20577"/>
          <ac:spMkLst>
            <pc:docMk/>
            <pc:sldMk cId="1740940325" sldId="281"/>
            <ac:spMk id="3" creationId="{D1F55855-C5A1-42CE-A708-4F1C3C411EA2}"/>
          </ac:spMkLst>
        </pc:spChg>
      </pc:sldChg>
      <pc:sldChg chg="modSp add modAnim">
        <pc:chgData name="phan duc tuan" userId="fb827979-b339-4329-a1aa-259cebd0f2b5" providerId="ADAL" clId="{AEA82269-22D7-44DF-87E4-3B6A0A9DC5EF}" dt="2020-10-07T14:58:54.831" v="2066" actId="27636"/>
        <pc:sldMkLst>
          <pc:docMk/>
          <pc:sldMk cId="3634191979" sldId="282"/>
        </pc:sldMkLst>
        <pc:spChg chg="mod">
          <ac:chgData name="phan duc tuan" userId="fb827979-b339-4329-a1aa-259cebd0f2b5" providerId="ADAL" clId="{AEA82269-22D7-44DF-87E4-3B6A0A9DC5EF}" dt="2020-10-07T14:58:54.831" v="2066" actId="27636"/>
          <ac:spMkLst>
            <pc:docMk/>
            <pc:sldMk cId="3634191979" sldId="282"/>
            <ac:spMk id="3" creationId="{D1F55855-C5A1-42CE-A708-4F1C3C411EA2}"/>
          </ac:spMkLst>
        </pc:spChg>
      </pc:sldChg>
      <pc:sldChg chg="modSp add modAnim">
        <pc:chgData name="phan duc tuan" userId="fb827979-b339-4329-a1aa-259cebd0f2b5" providerId="ADAL" clId="{AEA82269-22D7-44DF-87E4-3B6A0A9DC5EF}" dt="2019-01-18T09:59:25.111" v="2034"/>
        <pc:sldMkLst>
          <pc:docMk/>
          <pc:sldMk cId="458042883" sldId="283"/>
        </pc:sldMkLst>
        <pc:spChg chg="mod">
          <ac:chgData name="phan duc tuan" userId="fb827979-b339-4329-a1aa-259cebd0f2b5" providerId="ADAL" clId="{AEA82269-22D7-44DF-87E4-3B6A0A9DC5EF}" dt="2019-01-18T09:43:18.419" v="1729" actId="20577"/>
          <ac:spMkLst>
            <pc:docMk/>
            <pc:sldMk cId="458042883" sldId="283"/>
            <ac:spMk id="2" creationId="{DD1D71E6-4AE4-4B75-A249-649951995954}"/>
          </ac:spMkLst>
        </pc:spChg>
        <pc:spChg chg="mod">
          <ac:chgData name="phan duc tuan" userId="fb827979-b339-4329-a1aa-259cebd0f2b5" providerId="ADAL" clId="{AEA82269-22D7-44DF-87E4-3B6A0A9DC5EF}" dt="2019-01-18T09:46:52.410" v="1873" actId="113"/>
          <ac:spMkLst>
            <pc:docMk/>
            <pc:sldMk cId="458042883" sldId="283"/>
            <ac:spMk id="3" creationId="{D1F55855-C5A1-42CE-A708-4F1C3C411EA2}"/>
          </ac:spMkLst>
        </pc:spChg>
      </pc:sldChg>
      <pc:sldChg chg="add del">
        <pc:chgData name="phan duc tuan" userId="fb827979-b339-4329-a1aa-259cebd0f2b5" providerId="ADAL" clId="{AEA82269-22D7-44DF-87E4-3B6A0A9DC5EF}" dt="2019-01-18T09:47:05.889" v="1875"/>
        <pc:sldMkLst>
          <pc:docMk/>
          <pc:sldMk cId="2112857721" sldId="284"/>
        </pc:sldMkLst>
      </pc:sldChg>
      <pc:sldChg chg="modSp add modAnim">
        <pc:chgData name="phan duc tuan" userId="fb827979-b339-4329-a1aa-259cebd0f2b5" providerId="ADAL" clId="{AEA82269-22D7-44DF-87E4-3B6A0A9DC5EF}" dt="2019-01-18T09:59:10.970" v="2031"/>
        <pc:sldMkLst>
          <pc:docMk/>
          <pc:sldMk cId="4008853948" sldId="284"/>
        </pc:sldMkLst>
        <pc:spChg chg="mod">
          <ac:chgData name="phan duc tuan" userId="fb827979-b339-4329-a1aa-259cebd0f2b5" providerId="ADAL" clId="{AEA82269-22D7-44DF-87E4-3B6A0A9DC5EF}" dt="2019-01-18T09:54:58.509" v="1930" actId="20577"/>
          <ac:spMkLst>
            <pc:docMk/>
            <pc:sldMk cId="4008853948" sldId="284"/>
            <ac:spMk id="2" creationId="{DD1D71E6-4AE4-4B75-A249-649951995954}"/>
          </ac:spMkLst>
        </pc:spChg>
        <pc:spChg chg="mod">
          <ac:chgData name="phan duc tuan" userId="fb827979-b339-4329-a1aa-259cebd0f2b5" providerId="ADAL" clId="{AEA82269-22D7-44DF-87E4-3B6A0A9DC5EF}" dt="2019-01-18T09:55:27.853" v="1946" actId="113"/>
          <ac:spMkLst>
            <pc:docMk/>
            <pc:sldMk cId="4008853948" sldId="284"/>
            <ac:spMk id="3" creationId="{D1F55855-C5A1-42CE-A708-4F1C3C411EA2}"/>
          </ac:spMkLst>
        </pc:spChg>
      </pc:sldChg>
      <pc:sldChg chg="add del">
        <pc:chgData name="phan duc tuan" userId="fb827979-b339-4329-a1aa-259cebd0f2b5" providerId="ADAL" clId="{AEA82269-22D7-44DF-87E4-3B6A0A9DC5EF}" dt="2019-01-18T09:54:30.667" v="1912" actId="2696"/>
        <pc:sldMkLst>
          <pc:docMk/>
          <pc:sldMk cId="2133552622" sldId="285"/>
        </pc:sldMkLst>
      </pc:sldChg>
      <pc:sldChg chg="modSp add del">
        <pc:chgData name="phan duc tuan" userId="fb827979-b339-4329-a1aa-259cebd0f2b5" providerId="ADAL" clId="{AEA82269-22D7-44DF-87E4-3B6A0A9DC5EF}" dt="2019-01-18T09:58:16.103" v="2025" actId="2696"/>
        <pc:sldMkLst>
          <pc:docMk/>
          <pc:sldMk cId="3149413129" sldId="285"/>
        </pc:sldMkLst>
        <pc:spChg chg="mod">
          <ac:chgData name="phan duc tuan" userId="fb827979-b339-4329-a1aa-259cebd0f2b5" providerId="ADAL" clId="{AEA82269-22D7-44DF-87E4-3B6A0A9DC5EF}" dt="2019-01-18T09:55:11.260" v="1944" actId="20577"/>
          <ac:spMkLst>
            <pc:docMk/>
            <pc:sldMk cId="3149413129" sldId="285"/>
            <ac:spMk id="2" creationId="{DD1D71E6-4AE4-4B75-A249-649951995954}"/>
          </ac:spMkLst>
        </pc:spChg>
        <pc:spChg chg="mod">
          <ac:chgData name="phan duc tuan" userId="fb827979-b339-4329-a1aa-259cebd0f2b5" providerId="ADAL" clId="{AEA82269-22D7-44DF-87E4-3B6A0A9DC5EF}" dt="2019-01-18T09:55:52.958" v="1947" actId="1076"/>
          <ac:spMkLst>
            <pc:docMk/>
            <pc:sldMk cId="3149413129" sldId="285"/>
            <ac:spMk id="3" creationId="{D1F55855-C5A1-42CE-A708-4F1C3C411EA2}"/>
          </ac:spMkLst>
        </pc:spChg>
      </pc:sldChg>
      <pc:sldChg chg="modSp add modAnim">
        <pc:chgData name="phan duc tuan" userId="fb827979-b339-4329-a1aa-259cebd0f2b5" providerId="ADAL" clId="{AEA82269-22D7-44DF-87E4-3B6A0A9DC5EF}" dt="2019-01-18T09:58:43.734" v="2028"/>
        <pc:sldMkLst>
          <pc:docMk/>
          <pc:sldMk cId="3438457411" sldId="286"/>
        </pc:sldMkLst>
        <pc:spChg chg="mod">
          <ac:chgData name="phan duc tuan" userId="fb827979-b339-4329-a1aa-259cebd0f2b5" providerId="ADAL" clId="{AEA82269-22D7-44DF-87E4-3B6A0A9DC5EF}" dt="2019-01-18T09:58:07.293" v="2024" actId="113"/>
          <ac:spMkLst>
            <pc:docMk/>
            <pc:sldMk cId="3438457411" sldId="286"/>
            <ac:spMk id="3" creationId="{D1F55855-C5A1-42CE-A708-4F1C3C411EA2}"/>
          </ac:spMkLst>
        </pc:spChg>
      </pc:sldChg>
      <pc:sldChg chg="add">
        <pc:chgData name="phan duc tuan" userId="fb827979-b339-4329-a1aa-259cebd0f2b5" providerId="ADAL" clId="{AEA82269-22D7-44DF-87E4-3B6A0A9DC5EF}" dt="2020-10-07T15:02:52.627" v="2140"/>
        <pc:sldMkLst>
          <pc:docMk/>
          <pc:sldMk cId="3222653552" sldId="287"/>
        </pc:sldMkLst>
      </pc:sldChg>
    </pc:docChg>
  </pc:docChgLst>
  <pc:docChgLst>
    <pc:chgData name="Nguyễn Thị Ngọc" userId="de921d7c-d5ac-4df4-9739-878dd1f1e261" providerId="ADAL" clId="{456030EB-627B-4094-9B26-53256CA46109}"/>
    <pc:docChg chg="custSel modSld">
      <pc:chgData name="Nguyễn Thị Ngọc" userId="de921d7c-d5ac-4df4-9739-878dd1f1e261" providerId="ADAL" clId="{456030EB-627B-4094-9B26-53256CA46109}" dt="2022-02-09T03:18:42.424" v="845" actId="1036"/>
      <pc:docMkLst>
        <pc:docMk/>
      </pc:docMkLst>
      <pc:sldChg chg="modSp mod">
        <pc:chgData name="Nguyễn Thị Ngọc" userId="de921d7c-d5ac-4df4-9739-878dd1f1e261" providerId="ADAL" clId="{456030EB-627B-4094-9B26-53256CA46109}" dt="2022-02-09T01:43:56.322" v="369" actId="114"/>
        <pc:sldMkLst>
          <pc:docMk/>
          <pc:sldMk cId="990060244" sldId="291"/>
        </pc:sldMkLst>
        <pc:spChg chg="mod">
          <ac:chgData name="Nguyễn Thị Ngọc" userId="de921d7c-d5ac-4df4-9739-878dd1f1e261" providerId="ADAL" clId="{456030EB-627B-4094-9B26-53256CA46109}" dt="2022-02-09T01:43:56.322" v="369" actId="114"/>
          <ac:spMkLst>
            <pc:docMk/>
            <pc:sldMk cId="990060244" sldId="291"/>
            <ac:spMk id="3" creationId="{BF211CA8-60B9-4A6F-BA04-55D6FF765E8A}"/>
          </ac:spMkLst>
        </pc:spChg>
      </pc:sldChg>
      <pc:sldChg chg="modSp mod modAnim">
        <pc:chgData name="Nguyễn Thị Ngọc" userId="de921d7c-d5ac-4df4-9739-878dd1f1e261" providerId="ADAL" clId="{456030EB-627B-4094-9B26-53256CA46109}" dt="2022-02-09T01:56:00.737" v="823" actId="27636"/>
        <pc:sldMkLst>
          <pc:docMk/>
          <pc:sldMk cId="628453424" sldId="303"/>
        </pc:sldMkLst>
        <pc:spChg chg="mod">
          <ac:chgData name="Nguyễn Thị Ngọc" userId="de921d7c-d5ac-4df4-9739-878dd1f1e261" providerId="ADAL" clId="{456030EB-627B-4094-9B26-53256CA46109}" dt="2022-02-09T01:56:00.737" v="823" actId="27636"/>
          <ac:spMkLst>
            <pc:docMk/>
            <pc:sldMk cId="628453424" sldId="303"/>
            <ac:spMk id="3" creationId="{BF211CA8-60B9-4A6F-BA04-55D6FF765E8A}"/>
          </ac:spMkLst>
        </pc:spChg>
      </pc:sldChg>
      <pc:sldChg chg="addSp modSp mod modAnim">
        <pc:chgData name="Nguyễn Thị Ngọc" userId="de921d7c-d5ac-4df4-9739-878dd1f1e261" providerId="ADAL" clId="{456030EB-627B-4094-9B26-53256CA46109}" dt="2022-02-09T03:18:42.424" v="845" actId="1036"/>
        <pc:sldMkLst>
          <pc:docMk/>
          <pc:sldMk cId="4270561044" sldId="317"/>
        </pc:sldMkLst>
        <pc:spChg chg="mod">
          <ac:chgData name="Nguyễn Thị Ngọc" userId="de921d7c-d5ac-4df4-9739-878dd1f1e261" providerId="ADAL" clId="{456030EB-627B-4094-9B26-53256CA46109}" dt="2022-02-09T03:18:42.424" v="845" actId="1036"/>
          <ac:spMkLst>
            <pc:docMk/>
            <pc:sldMk cId="4270561044" sldId="317"/>
            <ac:spMk id="3" creationId="{BF211CA8-60B9-4A6F-BA04-55D6FF765E8A}"/>
          </ac:spMkLst>
        </pc:spChg>
        <pc:spChg chg="add mod">
          <ac:chgData name="Nguyễn Thị Ngọc" userId="de921d7c-d5ac-4df4-9739-878dd1f1e261" providerId="ADAL" clId="{456030EB-627B-4094-9B26-53256CA46109}" dt="2022-02-09T03:15:56.357" v="827" actId="1076"/>
          <ac:spMkLst>
            <pc:docMk/>
            <pc:sldMk cId="4270561044" sldId="317"/>
            <ac:spMk id="4" creationId="{7ED614D8-AB6D-4C69-8E3C-17FC2898B2E4}"/>
          </ac:spMkLst>
        </pc:spChg>
      </pc:sldChg>
    </pc:docChg>
  </pc:docChgLst>
  <pc:docChgLst>
    <pc:chgData name="phan duc tuan" userId="fb827979-b339-4329-a1aa-259cebd0f2b5" providerId="ADAL" clId="{D7DDF53D-F4A9-4B6E-8A8F-1AF116036574}"/>
    <pc:docChg chg="undo custSel addSld delSld modSld">
      <pc:chgData name="phan duc tuan" userId="fb827979-b339-4329-a1aa-259cebd0f2b5" providerId="ADAL" clId="{D7DDF53D-F4A9-4B6E-8A8F-1AF116036574}" dt="2019-01-18T06:03:02.270" v="2389" actId="1036"/>
      <pc:docMkLst>
        <pc:docMk/>
      </pc:docMkLst>
      <pc:sldChg chg="modSp">
        <pc:chgData name="phan duc tuan" userId="fb827979-b339-4329-a1aa-259cebd0f2b5" providerId="ADAL" clId="{D7DDF53D-F4A9-4B6E-8A8F-1AF116036574}" dt="2019-01-18T03:03:43.220" v="29" actId="207"/>
        <pc:sldMkLst>
          <pc:docMk/>
          <pc:sldMk cId="2904743082" sldId="256"/>
        </pc:sldMkLst>
        <pc:spChg chg="mod">
          <ac:chgData name="phan duc tuan" userId="fb827979-b339-4329-a1aa-259cebd0f2b5" providerId="ADAL" clId="{D7DDF53D-F4A9-4B6E-8A8F-1AF116036574}" dt="2019-01-18T03:03:43.220" v="29" actId="207"/>
          <ac:spMkLst>
            <pc:docMk/>
            <pc:sldMk cId="2904743082" sldId="256"/>
            <ac:spMk id="2" creationId="{CDDA346F-140E-449C-858D-2A380D6DD443}"/>
          </ac:spMkLst>
        </pc:spChg>
      </pc:sldChg>
      <pc:sldChg chg="modSp modAnim">
        <pc:chgData name="phan duc tuan" userId="fb827979-b339-4329-a1aa-259cebd0f2b5" providerId="ADAL" clId="{D7DDF53D-F4A9-4B6E-8A8F-1AF116036574}" dt="2019-01-18T05:50:16.258" v="2060" actId="1036"/>
        <pc:sldMkLst>
          <pc:docMk/>
          <pc:sldMk cId="3324655504" sldId="261"/>
        </pc:sldMkLst>
        <pc:spChg chg="mod">
          <ac:chgData name="phan duc tuan" userId="fb827979-b339-4329-a1aa-259cebd0f2b5" providerId="ADAL" clId="{D7DDF53D-F4A9-4B6E-8A8F-1AF116036574}" dt="2019-01-18T03:10:02.427" v="38" actId="20577"/>
          <ac:spMkLst>
            <pc:docMk/>
            <pc:sldMk cId="3324655504" sldId="261"/>
            <ac:spMk id="2" creationId="{DD1D71E6-4AE4-4B75-A249-649951995954}"/>
          </ac:spMkLst>
        </pc:spChg>
        <pc:spChg chg="mod">
          <ac:chgData name="phan duc tuan" userId="fb827979-b339-4329-a1aa-259cebd0f2b5" providerId="ADAL" clId="{D7DDF53D-F4A9-4B6E-8A8F-1AF116036574}" dt="2019-01-18T04:16:45.861" v="2012" actId="1036"/>
          <ac:spMkLst>
            <pc:docMk/>
            <pc:sldMk cId="3324655504" sldId="261"/>
            <ac:spMk id="3" creationId="{D1F55855-C5A1-42CE-A708-4F1C3C411EA2}"/>
          </ac:spMkLst>
        </pc:spChg>
      </pc:sldChg>
      <pc:sldChg chg="modSp add modAnim">
        <pc:chgData name="phan duc tuan" userId="fb827979-b339-4329-a1aa-259cebd0f2b5" providerId="ADAL" clId="{D7DDF53D-F4A9-4B6E-8A8F-1AF116036574}" dt="2019-01-18T05:50:32.060" v="2063" actId="1036"/>
        <pc:sldMkLst>
          <pc:docMk/>
          <pc:sldMk cId="564151706" sldId="267"/>
        </pc:sldMkLst>
        <pc:spChg chg="mod">
          <ac:chgData name="phan duc tuan" userId="fb827979-b339-4329-a1aa-259cebd0f2b5" providerId="ADAL" clId="{D7DDF53D-F4A9-4B6E-8A8F-1AF116036574}" dt="2019-01-18T03:35:10.116" v="433" actId="20577"/>
          <ac:spMkLst>
            <pc:docMk/>
            <pc:sldMk cId="564151706" sldId="267"/>
            <ac:spMk id="2" creationId="{DD1D71E6-4AE4-4B75-A249-649951995954}"/>
          </ac:spMkLst>
        </pc:spChg>
        <pc:spChg chg="mod">
          <ac:chgData name="phan duc tuan" userId="fb827979-b339-4329-a1aa-259cebd0f2b5" providerId="ADAL" clId="{D7DDF53D-F4A9-4B6E-8A8F-1AF116036574}" dt="2019-01-18T04:17:23.379" v="2031" actId="6549"/>
          <ac:spMkLst>
            <pc:docMk/>
            <pc:sldMk cId="564151706" sldId="267"/>
            <ac:spMk id="3" creationId="{D1F55855-C5A1-42CE-A708-4F1C3C411EA2}"/>
          </ac:spMkLst>
        </pc:spChg>
      </pc:sldChg>
      <pc:sldChg chg="modSp add del modAnim">
        <pc:chgData name="phan duc tuan" userId="fb827979-b339-4329-a1aa-259cebd0f2b5" providerId="ADAL" clId="{D7DDF53D-F4A9-4B6E-8A8F-1AF116036574}" dt="2019-01-18T05:50:43.771" v="2065" actId="1036"/>
        <pc:sldMkLst>
          <pc:docMk/>
          <pc:sldMk cId="93777252" sldId="268"/>
        </pc:sldMkLst>
        <pc:spChg chg="mod">
          <ac:chgData name="phan duc tuan" userId="fb827979-b339-4329-a1aa-259cebd0f2b5" providerId="ADAL" clId="{D7DDF53D-F4A9-4B6E-8A8F-1AF116036574}" dt="2019-01-18T03:46:25.922" v="1421" actId="20577"/>
          <ac:spMkLst>
            <pc:docMk/>
            <pc:sldMk cId="93777252" sldId="268"/>
            <ac:spMk id="2" creationId="{DD1D71E6-4AE4-4B75-A249-649951995954}"/>
          </ac:spMkLst>
        </pc:spChg>
        <pc:spChg chg="mod">
          <ac:chgData name="phan duc tuan" userId="fb827979-b339-4329-a1aa-259cebd0f2b5" providerId="ADAL" clId="{D7DDF53D-F4A9-4B6E-8A8F-1AF116036574}" dt="2019-01-18T03:46:11.519" v="1400" actId="5793"/>
          <ac:spMkLst>
            <pc:docMk/>
            <pc:sldMk cId="93777252" sldId="268"/>
            <ac:spMk id="3" creationId="{D1F55855-C5A1-42CE-A708-4F1C3C411EA2}"/>
          </ac:spMkLst>
        </pc:spChg>
      </pc:sldChg>
      <pc:sldChg chg="modSp add modAnim">
        <pc:chgData name="phan duc tuan" userId="fb827979-b339-4329-a1aa-259cebd0f2b5" providerId="ADAL" clId="{D7DDF53D-F4A9-4B6E-8A8F-1AF116036574}" dt="2019-01-18T05:51:13.532" v="2070" actId="1036"/>
        <pc:sldMkLst>
          <pc:docMk/>
          <pc:sldMk cId="3263689636" sldId="269"/>
        </pc:sldMkLst>
        <pc:spChg chg="mod">
          <ac:chgData name="phan duc tuan" userId="fb827979-b339-4329-a1aa-259cebd0f2b5" providerId="ADAL" clId="{D7DDF53D-F4A9-4B6E-8A8F-1AF116036574}" dt="2019-01-18T04:00:42.787" v="1633" actId="404"/>
          <ac:spMkLst>
            <pc:docMk/>
            <pc:sldMk cId="3263689636" sldId="269"/>
            <ac:spMk id="2" creationId="{DD1D71E6-4AE4-4B75-A249-649951995954}"/>
          </ac:spMkLst>
        </pc:spChg>
        <pc:spChg chg="mod">
          <ac:chgData name="phan duc tuan" userId="fb827979-b339-4329-a1aa-259cebd0f2b5" providerId="ADAL" clId="{D7DDF53D-F4A9-4B6E-8A8F-1AF116036574}" dt="2019-01-18T04:18:07.895" v="2052" actId="6549"/>
          <ac:spMkLst>
            <pc:docMk/>
            <pc:sldMk cId="3263689636" sldId="269"/>
            <ac:spMk id="3" creationId="{D1F55855-C5A1-42CE-A708-4F1C3C411EA2}"/>
          </ac:spMkLst>
        </pc:spChg>
      </pc:sldChg>
      <pc:sldChg chg="modSp add modAnim">
        <pc:chgData name="phan duc tuan" userId="fb827979-b339-4329-a1aa-259cebd0f2b5" providerId="ADAL" clId="{D7DDF53D-F4A9-4B6E-8A8F-1AF116036574}" dt="2019-01-18T05:52:14.940" v="2073" actId="1036"/>
        <pc:sldMkLst>
          <pc:docMk/>
          <pc:sldMk cId="1824527070" sldId="270"/>
        </pc:sldMkLst>
        <pc:spChg chg="mod">
          <ac:chgData name="phan duc tuan" userId="fb827979-b339-4329-a1aa-259cebd0f2b5" providerId="ADAL" clId="{D7DDF53D-F4A9-4B6E-8A8F-1AF116036574}" dt="2019-01-18T04:00:27.609" v="1631" actId="404"/>
          <ac:spMkLst>
            <pc:docMk/>
            <pc:sldMk cId="1824527070" sldId="270"/>
            <ac:spMk id="2" creationId="{DD1D71E6-4AE4-4B75-A249-649951995954}"/>
          </ac:spMkLst>
        </pc:spChg>
        <pc:spChg chg="mod">
          <ac:chgData name="phan duc tuan" userId="fb827979-b339-4329-a1aa-259cebd0f2b5" providerId="ADAL" clId="{D7DDF53D-F4A9-4B6E-8A8F-1AF116036574}" dt="2019-01-18T04:16:12.003" v="2003" actId="20577"/>
          <ac:spMkLst>
            <pc:docMk/>
            <pc:sldMk cId="1824527070" sldId="270"/>
            <ac:spMk id="3" creationId="{D1F55855-C5A1-42CE-A708-4F1C3C411EA2}"/>
          </ac:spMkLst>
        </pc:spChg>
      </pc:sldChg>
      <pc:sldChg chg="modSp add modAnim">
        <pc:chgData name="phan duc tuan" userId="fb827979-b339-4329-a1aa-259cebd0f2b5" providerId="ADAL" clId="{D7DDF53D-F4A9-4B6E-8A8F-1AF116036574}" dt="2019-01-18T05:52:30.894" v="2077" actId="1036"/>
        <pc:sldMkLst>
          <pc:docMk/>
          <pc:sldMk cId="1164487434" sldId="271"/>
        </pc:sldMkLst>
        <pc:spChg chg="mod">
          <ac:chgData name="phan duc tuan" userId="fb827979-b339-4329-a1aa-259cebd0f2b5" providerId="ADAL" clId="{D7DDF53D-F4A9-4B6E-8A8F-1AF116036574}" dt="2019-01-18T04:06:13.697" v="1759" actId="20577"/>
          <ac:spMkLst>
            <pc:docMk/>
            <pc:sldMk cId="1164487434" sldId="271"/>
            <ac:spMk id="2" creationId="{DD1D71E6-4AE4-4B75-A249-649951995954}"/>
          </ac:spMkLst>
        </pc:spChg>
        <pc:spChg chg="mod">
          <ac:chgData name="phan duc tuan" userId="fb827979-b339-4329-a1aa-259cebd0f2b5" providerId="ADAL" clId="{D7DDF53D-F4A9-4B6E-8A8F-1AF116036574}" dt="2019-01-18T05:52:20.281" v="2074" actId="1076"/>
          <ac:spMkLst>
            <pc:docMk/>
            <pc:sldMk cId="1164487434" sldId="271"/>
            <ac:spMk id="3" creationId="{D1F55855-C5A1-42CE-A708-4F1C3C411EA2}"/>
          </ac:spMkLst>
        </pc:spChg>
      </pc:sldChg>
      <pc:sldChg chg="modSp add modAnim">
        <pc:chgData name="phan duc tuan" userId="fb827979-b339-4329-a1aa-259cebd0f2b5" providerId="ADAL" clId="{D7DDF53D-F4A9-4B6E-8A8F-1AF116036574}" dt="2019-01-18T05:52:46" v="2080" actId="1036"/>
        <pc:sldMkLst>
          <pc:docMk/>
          <pc:sldMk cId="4120155799" sldId="272"/>
        </pc:sldMkLst>
        <pc:spChg chg="mod">
          <ac:chgData name="phan duc tuan" userId="fb827979-b339-4329-a1aa-259cebd0f2b5" providerId="ADAL" clId="{D7DDF53D-F4A9-4B6E-8A8F-1AF116036574}" dt="2019-01-18T04:06:29.691" v="1805" actId="20577"/>
          <ac:spMkLst>
            <pc:docMk/>
            <pc:sldMk cId="4120155799" sldId="272"/>
            <ac:spMk id="2" creationId="{DD1D71E6-4AE4-4B75-A249-649951995954}"/>
          </ac:spMkLst>
        </pc:spChg>
        <pc:spChg chg="mod">
          <ac:chgData name="phan duc tuan" userId="fb827979-b339-4329-a1aa-259cebd0f2b5" providerId="ADAL" clId="{D7DDF53D-F4A9-4B6E-8A8F-1AF116036574}" dt="2019-01-18T04:18:46.317" v="2055" actId="27636"/>
          <ac:spMkLst>
            <pc:docMk/>
            <pc:sldMk cId="4120155799" sldId="272"/>
            <ac:spMk id="3" creationId="{D1F55855-C5A1-42CE-A708-4F1C3C411EA2}"/>
          </ac:spMkLst>
        </pc:spChg>
      </pc:sldChg>
      <pc:sldChg chg="addSp modSp add del">
        <pc:chgData name="phan duc tuan" userId="fb827979-b339-4329-a1aa-259cebd0f2b5" providerId="ADAL" clId="{D7DDF53D-F4A9-4B6E-8A8F-1AF116036574}" dt="2019-01-18T06:03:02.270" v="2389" actId="1036"/>
        <pc:sldMkLst>
          <pc:docMk/>
          <pc:sldMk cId="3741431718" sldId="273"/>
        </pc:sldMkLst>
        <pc:spChg chg="mod">
          <ac:chgData name="phan duc tuan" userId="fb827979-b339-4329-a1aa-259cebd0f2b5" providerId="ADAL" clId="{D7DDF53D-F4A9-4B6E-8A8F-1AF116036574}" dt="2019-01-18T05:53:14.729" v="2116" actId="20577"/>
          <ac:spMkLst>
            <pc:docMk/>
            <pc:sldMk cId="3741431718" sldId="273"/>
            <ac:spMk id="2" creationId="{DD1D71E6-4AE4-4B75-A249-649951995954}"/>
          </ac:spMkLst>
        </pc:spChg>
        <pc:spChg chg="mod">
          <ac:chgData name="phan duc tuan" userId="fb827979-b339-4329-a1aa-259cebd0f2b5" providerId="ADAL" clId="{D7DDF53D-F4A9-4B6E-8A8F-1AF116036574}" dt="2019-01-18T06:02:32.708" v="2364" actId="255"/>
          <ac:spMkLst>
            <pc:docMk/>
            <pc:sldMk cId="3741431718" sldId="273"/>
            <ac:spMk id="3" creationId="{D1F55855-C5A1-42CE-A708-4F1C3C411EA2}"/>
          </ac:spMkLst>
        </pc:spChg>
        <pc:graphicFrameChg chg="add mod modGraphic">
          <ac:chgData name="phan duc tuan" userId="fb827979-b339-4329-a1aa-259cebd0f2b5" providerId="ADAL" clId="{D7DDF53D-F4A9-4B6E-8A8F-1AF116036574}" dt="2019-01-18T06:03:02.270" v="2389" actId="1036"/>
          <ac:graphicFrameMkLst>
            <pc:docMk/>
            <pc:sldMk cId="3741431718" sldId="273"/>
            <ac:graphicFrameMk id="4" creationId="{145B8FBD-499B-4E4A-BFAA-1FD308F799F9}"/>
          </ac:graphicFrameMkLst>
        </pc:graphicFrameChg>
      </pc:sldChg>
    </pc:docChg>
  </pc:docChgLst>
  <pc:docChgLst>
    <pc:chgData name="phan duc tuan" userId="fb827979-b339-4329-a1aa-259cebd0f2b5" providerId="ADAL" clId="{F5AEF2E7-3BE4-439E-AABA-D73D2ED91CD4}"/>
    <pc:docChg chg="undo custSel addSld delSld modSld modMainMaster">
      <pc:chgData name="phan duc tuan" userId="fb827979-b339-4329-a1aa-259cebd0f2b5" providerId="ADAL" clId="{F5AEF2E7-3BE4-439E-AABA-D73D2ED91CD4}" dt="2020-10-08T02:26:28.036" v="125" actId="2696"/>
      <pc:docMkLst>
        <pc:docMk/>
      </pc:docMkLst>
      <pc:sldChg chg="addSp delSp modSp del">
        <pc:chgData name="phan duc tuan" userId="fb827979-b339-4329-a1aa-259cebd0f2b5" providerId="ADAL" clId="{F5AEF2E7-3BE4-439E-AABA-D73D2ED91CD4}" dt="2020-10-08T02:15:28.855" v="13" actId="2696"/>
        <pc:sldMkLst>
          <pc:docMk/>
          <pc:sldMk cId="2904743082" sldId="256"/>
        </pc:sldMkLst>
        <pc:picChg chg="add del mod">
          <ac:chgData name="phan duc tuan" userId="fb827979-b339-4329-a1aa-259cebd0f2b5" providerId="ADAL" clId="{F5AEF2E7-3BE4-439E-AABA-D73D2ED91CD4}" dt="2020-10-08T02:14:26.801" v="3" actId="478"/>
          <ac:picMkLst>
            <pc:docMk/>
            <pc:sldMk cId="2904743082" sldId="256"/>
            <ac:picMk id="4" creationId="{7BA28E4A-8129-4829-87AF-9DE65575AC15}"/>
          </ac:picMkLst>
        </pc:picChg>
        <pc:picChg chg="add del mod">
          <ac:chgData name="phan duc tuan" userId="fb827979-b339-4329-a1aa-259cebd0f2b5" providerId="ADAL" clId="{F5AEF2E7-3BE4-439E-AABA-D73D2ED91CD4}" dt="2020-10-08T02:14:24.056" v="2" actId="478"/>
          <ac:picMkLst>
            <pc:docMk/>
            <pc:sldMk cId="2904743082" sldId="256"/>
            <ac:picMk id="6" creationId="{A88520C3-117D-4C8D-BB12-6F648352D81A}"/>
          </ac:picMkLst>
        </pc:picChg>
      </pc:sldChg>
      <pc:sldChg chg="modSp modAnim">
        <pc:chgData name="phan duc tuan" userId="fb827979-b339-4329-a1aa-259cebd0f2b5" providerId="ADAL" clId="{F5AEF2E7-3BE4-439E-AABA-D73D2ED91CD4}" dt="2020-10-08T02:25:10.678" v="98"/>
        <pc:sldMkLst>
          <pc:docMk/>
          <pc:sldMk cId="3324655504" sldId="261"/>
        </pc:sldMkLst>
        <pc:spChg chg="mod">
          <ac:chgData name="phan duc tuan" userId="fb827979-b339-4329-a1aa-259cebd0f2b5" providerId="ADAL" clId="{F5AEF2E7-3BE4-439E-AABA-D73D2ED91CD4}" dt="2020-10-08T02:21:32.396" v="56" actId="6549"/>
          <ac:spMkLst>
            <pc:docMk/>
            <pc:sldMk cId="3324655504" sldId="261"/>
            <ac:spMk id="2" creationId="{DD1D71E6-4AE4-4B75-A249-649951995954}"/>
          </ac:spMkLst>
        </pc:spChg>
        <pc:spChg chg="mod">
          <ac:chgData name="phan duc tuan" userId="fb827979-b339-4329-a1aa-259cebd0f2b5" providerId="ADAL" clId="{F5AEF2E7-3BE4-439E-AABA-D73D2ED91CD4}" dt="2020-10-08T02:25:10.678" v="98"/>
          <ac:spMkLst>
            <pc:docMk/>
            <pc:sldMk cId="3324655504" sldId="261"/>
            <ac:spMk id="3" creationId="{D1F55855-C5A1-42CE-A708-4F1C3C411EA2}"/>
          </ac:spMkLst>
        </pc:spChg>
      </pc:sldChg>
      <pc:sldChg chg="modSp">
        <pc:chgData name="phan duc tuan" userId="fb827979-b339-4329-a1aa-259cebd0f2b5" providerId="ADAL" clId="{F5AEF2E7-3BE4-439E-AABA-D73D2ED91CD4}" dt="2020-10-08T02:25:10.678" v="98"/>
        <pc:sldMkLst>
          <pc:docMk/>
          <pc:sldMk cId="3557518740" sldId="266"/>
        </pc:sldMkLst>
        <pc:spChg chg="mod">
          <ac:chgData name="phan duc tuan" userId="fb827979-b339-4329-a1aa-259cebd0f2b5" providerId="ADAL" clId="{F5AEF2E7-3BE4-439E-AABA-D73D2ED91CD4}" dt="2020-10-08T02:25:10.678" v="98"/>
          <ac:spMkLst>
            <pc:docMk/>
            <pc:sldMk cId="3557518740" sldId="266"/>
            <ac:spMk id="5" creationId="{519B25A4-EFDC-458E-AB5C-794056E87103}"/>
          </ac:spMkLst>
        </pc:spChg>
      </pc:sldChg>
      <pc:sldChg chg="modSp del">
        <pc:chgData name="phan duc tuan" userId="fb827979-b339-4329-a1aa-259cebd0f2b5" providerId="ADAL" clId="{F5AEF2E7-3BE4-439E-AABA-D73D2ED91CD4}" dt="2020-10-08T02:26:09.604" v="109" actId="2696"/>
        <pc:sldMkLst>
          <pc:docMk/>
          <pc:sldMk cId="564151706" sldId="267"/>
        </pc:sldMkLst>
        <pc:spChg chg="mod">
          <ac:chgData name="phan duc tuan" userId="fb827979-b339-4329-a1aa-259cebd0f2b5" providerId="ADAL" clId="{F5AEF2E7-3BE4-439E-AABA-D73D2ED91CD4}" dt="2020-10-08T02:25:10.678" v="98"/>
          <ac:spMkLst>
            <pc:docMk/>
            <pc:sldMk cId="564151706" sldId="267"/>
            <ac:spMk id="3" creationId="{D1F55855-C5A1-42CE-A708-4F1C3C411EA2}"/>
          </ac:spMkLst>
        </pc:spChg>
      </pc:sldChg>
      <pc:sldChg chg="modSp del">
        <pc:chgData name="phan duc tuan" userId="fb827979-b339-4329-a1aa-259cebd0f2b5" providerId="ADAL" clId="{F5AEF2E7-3BE4-439E-AABA-D73D2ED91CD4}" dt="2020-10-08T02:26:10.658" v="110" actId="2696"/>
        <pc:sldMkLst>
          <pc:docMk/>
          <pc:sldMk cId="93777252" sldId="268"/>
        </pc:sldMkLst>
        <pc:spChg chg="mod">
          <ac:chgData name="phan duc tuan" userId="fb827979-b339-4329-a1aa-259cebd0f2b5" providerId="ADAL" clId="{F5AEF2E7-3BE4-439E-AABA-D73D2ED91CD4}" dt="2020-10-08T02:25:10.678" v="98"/>
          <ac:spMkLst>
            <pc:docMk/>
            <pc:sldMk cId="93777252" sldId="268"/>
            <ac:spMk id="3" creationId="{D1F55855-C5A1-42CE-A708-4F1C3C411EA2}"/>
          </ac:spMkLst>
        </pc:spChg>
      </pc:sldChg>
      <pc:sldChg chg="modSp del">
        <pc:chgData name="phan duc tuan" userId="fb827979-b339-4329-a1aa-259cebd0f2b5" providerId="ADAL" clId="{F5AEF2E7-3BE4-439E-AABA-D73D2ED91CD4}" dt="2020-10-08T02:26:16.133" v="111" actId="2696"/>
        <pc:sldMkLst>
          <pc:docMk/>
          <pc:sldMk cId="3263689636" sldId="269"/>
        </pc:sldMkLst>
        <pc:spChg chg="mod">
          <ac:chgData name="phan duc tuan" userId="fb827979-b339-4329-a1aa-259cebd0f2b5" providerId="ADAL" clId="{F5AEF2E7-3BE4-439E-AABA-D73D2ED91CD4}" dt="2020-10-08T02:25:10.678" v="98"/>
          <ac:spMkLst>
            <pc:docMk/>
            <pc:sldMk cId="3263689636" sldId="269"/>
            <ac:spMk id="3" creationId="{D1F55855-C5A1-42CE-A708-4F1C3C411EA2}"/>
          </ac:spMkLst>
        </pc:spChg>
      </pc:sldChg>
      <pc:sldChg chg="modSp del">
        <pc:chgData name="phan duc tuan" userId="fb827979-b339-4329-a1aa-259cebd0f2b5" providerId="ADAL" clId="{F5AEF2E7-3BE4-439E-AABA-D73D2ED91CD4}" dt="2020-10-08T02:26:16.656" v="112" actId="2696"/>
        <pc:sldMkLst>
          <pc:docMk/>
          <pc:sldMk cId="1824527070" sldId="270"/>
        </pc:sldMkLst>
        <pc:spChg chg="mod">
          <ac:chgData name="phan duc tuan" userId="fb827979-b339-4329-a1aa-259cebd0f2b5" providerId="ADAL" clId="{F5AEF2E7-3BE4-439E-AABA-D73D2ED91CD4}" dt="2020-10-08T02:25:10.678" v="98"/>
          <ac:spMkLst>
            <pc:docMk/>
            <pc:sldMk cId="1824527070" sldId="270"/>
            <ac:spMk id="3" creationId="{D1F55855-C5A1-42CE-A708-4F1C3C411EA2}"/>
          </ac:spMkLst>
        </pc:spChg>
      </pc:sldChg>
      <pc:sldChg chg="modSp del">
        <pc:chgData name="phan duc tuan" userId="fb827979-b339-4329-a1aa-259cebd0f2b5" providerId="ADAL" clId="{F5AEF2E7-3BE4-439E-AABA-D73D2ED91CD4}" dt="2020-10-08T02:26:17.320" v="113" actId="2696"/>
        <pc:sldMkLst>
          <pc:docMk/>
          <pc:sldMk cId="1164487434" sldId="271"/>
        </pc:sldMkLst>
        <pc:spChg chg="mod">
          <ac:chgData name="phan duc tuan" userId="fb827979-b339-4329-a1aa-259cebd0f2b5" providerId="ADAL" clId="{F5AEF2E7-3BE4-439E-AABA-D73D2ED91CD4}" dt="2020-10-08T02:25:10.678" v="98"/>
          <ac:spMkLst>
            <pc:docMk/>
            <pc:sldMk cId="1164487434" sldId="271"/>
            <ac:spMk id="3" creationId="{D1F55855-C5A1-42CE-A708-4F1C3C411EA2}"/>
          </ac:spMkLst>
        </pc:spChg>
      </pc:sldChg>
      <pc:sldChg chg="modSp del">
        <pc:chgData name="phan duc tuan" userId="fb827979-b339-4329-a1aa-259cebd0f2b5" providerId="ADAL" clId="{F5AEF2E7-3BE4-439E-AABA-D73D2ED91CD4}" dt="2020-10-08T02:26:18.660" v="114" actId="2696"/>
        <pc:sldMkLst>
          <pc:docMk/>
          <pc:sldMk cId="4120155799" sldId="272"/>
        </pc:sldMkLst>
        <pc:spChg chg="mod">
          <ac:chgData name="phan duc tuan" userId="fb827979-b339-4329-a1aa-259cebd0f2b5" providerId="ADAL" clId="{F5AEF2E7-3BE4-439E-AABA-D73D2ED91CD4}" dt="2020-10-08T02:25:10.678" v="98"/>
          <ac:spMkLst>
            <pc:docMk/>
            <pc:sldMk cId="4120155799" sldId="272"/>
            <ac:spMk id="3" creationId="{D1F55855-C5A1-42CE-A708-4F1C3C411EA2}"/>
          </ac:spMkLst>
        </pc:spChg>
      </pc:sldChg>
      <pc:sldChg chg="modSp del">
        <pc:chgData name="phan duc tuan" userId="fb827979-b339-4329-a1aa-259cebd0f2b5" providerId="ADAL" clId="{F5AEF2E7-3BE4-439E-AABA-D73D2ED91CD4}" dt="2020-10-08T02:26:19.477" v="115" actId="2696"/>
        <pc:sldMkLst>
          <pc:docMk/>
          <pc:sldMk cId="3741431718" sldId="273"/>
        </pc:sldMkLst>
        <pc:spChg chg="mod">
          <ac:chgData name="phan duc tuan" userId="fb827979-b339-4329-a1aa-259cebd0f2b5" providerId="ADAL" clId="{F5AEF2E7-3BE4-439E-AABA-D73D2ED91CD4}" dt="2020-10-08T02:25:10.678" v="98"/>
          <ac:spMkLst>
            <pc:docMk/>
            <pc:sldMk cId="3741431718" sldId="273"/>
            <ac:spMk id="3" creationId="{D1F55855-C5A1-42CE-A708-4F1C3C411EA2}"/>
          </ac:spMkLst>
        </pc:spChg>
        <pc:graphicFrameChg chg="mod">
          <ac:chgData name="phan duc tuan" userId="fb827979-b339-4329-a1aa-259cebd0f2b5" providerId="ADAL" clId="{F5AEF2E7-3BE4-439E-AABA-D73D2ED91CD4}" dt="2020-10-08T02:25:10.678" v="98"/>
          <ac:graphicFrameMkLst>
            <pc:docMk/>
            <pc:sldMk cId="3741431718" sldId="273"/>
            <ac:graphicFrameMk id="4" creationId="{145B8FBD-499B-4E4A-BFAA-1FD308F799F9}"/>
          </ac:graphicFrameMkLst>
        </pc:graphicFrameChg>
      </pc:sldChg>
      <pc:sldChg chg="modSp del">
        <pc:chgData name="phan duc tuan" userId="fb827979-b339-4329-a1aa-259cebd0f2b5" providerId="ADAL" clId="{F5AEF2E7-3BE4-439E-AABA-D73D2ED91CD4}" dt="2020-10-08T02:26:20.012" v="116" actId="2696"/>
        <pc:sldMkLst>
          <pc:docMk/>
          <pc:sldMk cId="3933756744" sldId="274"/>
        </pc:sldMkLst>
        <pc:spChg chg="mod">
          <ac:chgData name="phan duc tuan" userId="fb827979-b339-4329-a1aa-259cebd0f2b5" providerId="ADAL" clId="{F5AEF2E7-3BE4-439E-AABA-D73D2ED91CD4}" dt="2020-10-08T02:25:10.678" v="98"/>
          <ac:spMkLst>
            <pc:docMk/>
            <pc:sldMk cId="3933756744" sldId="274"/>
            <ac:spMk id="3" creationId="{D1F55855-C5A1-42CE-A708-4F1C3C411EA2}"/>
          </ac:spMkLst>
        </pc:spChg>
        <pc:graphicFrameChg chg="mod">
          <ac:chgData name="phan duc tuan" userId="fb827979-b339-4329-a1aa-259cebd0f2b5" providerId="ADAL" clId="{F5AEF2E7-3BE4-439E-AABA-D73D2ED91CD4}" dt="2020-10-08T02:25:10.678" v="98"/>
          <ac:graphicFrameMkLst>
            <pc:docMk/>
            <pc:sldMk cId="3933756744" sldId="274"/>
            <ac:graphicFrameMk id="4" creationId="{A8499587-52DA-4D28-AB24-75F8EB801002}"/>
          </ac:graphicFrameMkLst>
        </pc:graphicFrameChg>
      </pc:sldChg>
      <pc:sldChg chg="modSp del">
        <pc:chgData name="phan duc tuan" userId="fb827979-b339-4329-a1aa-259cebd0f2b5" providerId="ADAL" clId="{F5AEF2E7-3BE4-439E-AABA-D73D2ED91CD4}" dt="2020-10-08T02:26:20.499" v="117" actId="2696"/>
        <pc:sldMkLst>
          <pc:docMk/>
          <pc:sldMk cId="931045687" sldId="275"/>
        </pc:sldMkLst>
        <pc:spChg chg="mod">
          <ac:chgData name="phan duc tuan" userId="fb827979-b339-4329-a1aa-259cebd0f2b5" providerId="ADAL" clId="{F5AEF2E7-3BE4-439E-AABA-D73D2ED91CD4}" dt="2020-10-08T02:25:10.678" v="98"/>
          <ac:spMkLst>
            <pc:docMk/>
            <pc:sldMk cId="931045687" sldId="275"/>
            <ac:spMk id="3" creationId="{D1F55855-C5A1-42CE-A708-4F1C3C411EA2}"/>
          </ac:spMkLst>
        </pc:spChg>
      </pc:sldChg>
      <pc:sldChg chg="modSp del">
        <pc:chgData name="phan duc tuan" userId="fb827979-b339-4329-a1aa-259cebd0f2b5" providerId="ADAL" clId="{F5AEF2E7-3BE4-439E-AABA-D73D2ED91CD4}" dt="2020-10-08T02:26:21.069" v="118" actId="2696"/>
        <pc:sldMkLst>
          <pc:docMk/>
          <pc:sldMk cId="814410783" sldId="277"/>
        </pc:sldMkLst>
        <pc:spChg chg="mod">
          <ac:chgData name="phan duc tuan" userId="fb827979-b339-4329-a1aa-259cebd0f2b5" providerId="ADAL" clId="{F5AEF2E7-3BE4-439E-AABA-D73D2ED91CD4}" dt="2020-10-08T02:25:10.678" v="98"/>
          <ac:spMkLst>
            <pc:docMk/>
            <pc:sldMk cId="814410783" sldId="277"/>
            <ac:spMk id="3" creationId="{D1F55855-C5A1-42CE-A708-4F1C3C411EA2}"/>
          </ac:spMkLst>
        </pc:spChg>
      </pc:sldChg>
      <pc:sldChg chg="modSp del">
        <pc:chgData name="phan duc tuan" userId="fb827979-b339-4329-a1aa-259cebd0f2b5" providerId="ADAL" clId="{F5AEF2E7-3BE4-439E-AABA-D73D2ED91CD4}" dt="2020-10-08T02:26:21.461" v="119" actId="2696"/>
        <pc:sldMkLst>
          <pc:docMk/>
          <pc:sldMk cId="278404062" sldId="278"/>
        </pc:sldMkLst>
        <pc:spChg chg="mod">
          <ac:chgData name="phan duc tuan" userId="fb827979-b339-4329-a1aa-259cebd0f2b5" providerId="ADAL" clId="{F5AEF2E7-3BE4-439E-AABA-D73D2ED91CD4}" dt="2020-10-08T02:25:10.678" v="98"/>
          <ac:spMkLst>
            <pc:docMk/>
            <pc:sldMk cId="278404062" sldId="278"/>
            <ac:spMk id="3" creationId="{D1F55855-C5A1-42CE-A708-4F1C3C411EA2}"/>
          </ac:spMkLst>
        </pc:spChg>
      </pc:sldChg>
      <pc:sldChg chg="modSp del">
        <pc:chgData name="phan duc tuan" userId="fb827979-b339-4329-a1aa-259cebd0f2b5" providerId="ADAL" clId="{F5AEF2E7-3BE4-439E-AABA-D73D2ED91CD4}" dt="2020-10-08T02:26:21.879" v="120" actId="2696"/>
        <pc:sldMkLst>
          <pc:docMk/>
          <pc:sldMk cId="3509845533" sldId="279"/>
        </pc:sldMkLst>
        <pc:spChg chg="mod">
          <ac:chgData name="phan duc tuan" userId="fb827979-b339-4329-a1aa-259cebd0f2b5" providerId="ADAL" clId="{F5AEF2E7-3BE4-439E-AABA-D73D2ED91CD4}" dt="2020-10-08T02:25:10.678" v="98"/>
          <ac:spMkLst>
            <pc:docMk/>
            <pc:sldMk cId="3509845533" sldId="279"/>
            <ac:spMk id="3" creationId="{D1F55855-C5A1-42CE-A708-4F1C3C411EA2}"/>
          </ac:spMkLst>
        </pc:spChg>
      </pc:sldChg>
      <pc:sldChg chg="modSp del">
        <pc:chgData name="phan duc tuan" userId="fb827979-b339-4329-a1aa-259cebd0f2b5" providerId="ADAL" clId="{F5AEF2E7-3BE4-439E-AABA-D73D2ED91CD4}" dt="2020-10-08T02:26:24.148" v="121" actId="2696"/>
        <pc:sldMkLst>
          <pc:docMk/>
          <pc:sldMk cId="404208288" sldId="280"/>
        </pc:sldMkLst>
        <pc:spChg chg="mod">
          <ac:chgData name="phan duc tuan" userId="fb827979-b339-4329-a1aa-259cebd0f2b5" providerId="ADAL" clId="{F5AEF2E7-3BE4-439E-AABA-D73D2ED91CD4}" dt="2020-10-08T02:25:10.678" v="98"/>
          <ac:spMkLst>
            <pc:docMk/>
            <pc:sldMk cId="404208288" sldId="280"/>
            <ac:spMk id="3" creationId="{D1F55855-C5A1-42CE-A708-4F1C3C411EA2}"/>
          </ac:spMkLst>
        </pc:spChg>
      </pc:sldChg>
      <pc:sldChg chg="modSp del">
        <pc:chgData name="phan duc tuan" userId="fb827979-b339-4329-a1aa-259cebd0f2b5" providerId="ADAL" clId="{F5AEF2E7-3BE4-439E-AABA-D73D2ED91CD4}" dt="2020-10-08T02:26:24.914" v="122" actId="2696"/>
        <pc:sldMkLst>
          <pc:docMk/>
          <pc:sldMk cId="1740940325" sldId="281"/>
        </pc:sldMkLst>
        <pc:spChg chg="mod">
          <ac:chgData name="phan duc tuan" userId="fb827979-b339-4329-a1aa-259cebd0f2b5" providerId="ADAL" clId="{F5AEF2E7-3BE4-439E-AABA-D73D2ED91CD4}" dt="2020-10-08T02:25:10.678" v="98"/>
          <ac:spMkLst>
            <pc:docMk/>
            <pc:sldMk cId="1740940325" sldId="281"/>
            <ac:spMk id="3" creationId="{D1F55855-C5A1-42CE-A708-4F1C3C411EA2}"/>
          </ac:spMkLst>
        </pc:spChg>
      </pc:sldChg>
      <pc:sldChg chg="modSp del">
        <pc:chgData name="phan duc tuan" userId="fb827979-b339-4329-a1aa-259cebd0f2b5" providerId="ADAL" clId="{F5AEF2E7-3BE4-439E-AABA-D73D2ED91CD4}" dt="2020-10-08T02:26:26.776" v="123" actId="2696"/>
        <pc:sldMkLst>
          <pc:docMk/>
          <pc:sldMk cId="3634191979" sldId="282"/>
        </pc:sldMkLst>
        <pc:spChg chg="mod">
          <ac:chgData name="phan duc tuan" userId="fb827979-b339-4329-a1aa-259cebd0f2b5" providerId="ADAL" clId="{F5AEF2E7-3BE4-439E-AABA-D73D2ED91CD4}" dt="2020-10-08T02:26:01.936" v="100" actId="27636"/>
          <ac:spMkLst>
            <pc:docMk/>
            <pc:sldMk cId="3634191979" sldId="282"/>
            <ac:spMk id="3" creationId="{D1F55855-C5A1-42CE-A708-4F1C3C411EA2}"/>
          </ac:spMkLst>
        </pc:spChg>
      </pc:sldChg>
      <pc:sldChg chg="modSp del">
        <pc:chgData name="phan duc tuan" userId="fb827979-b339-4329-a1aa-259cebd0f2b5" providerId="ADAL" clId="{F5AEF2E7-3BE4-439E-AABA-D73D2ED91CD4}" dt="2020-10-08T02:26:27.485" v="124" actId="2696"/>
        <pc:sldMkLst>
          <pc:docMk/>
          <pc:sldMk cId="458042883" sldId="283"/>
        </pc:sldMkLst>
        <pc:spChg chg="mod">
          <ac:chgData name="phan duc tuan" userId="fb827979-b339-4329-a1aa-259cebd0f2b5" providerId="ADAL" clId="{F5AEF2E7-3BE4-439E-AABA-D73D2ED91CD4}" dt="2020-10-08T02:25:10.678" v="98"/>
          <ac:spMkLst>
            <pc:docMk/>
            <pc:sldMk cId="458042883" sldId="283"/>
            <ac:spMk id="3" creationId="{D1F55855-C5A1-42CE-A708-4F1C3C411EA2}"/>
          </ac:spMkLst>
        </pc:spChg>
      </pc:sldChg>
      <pc:sldChg chg="modSp del">
        <pc:chgData name="phan duc tuan" userId="fb827979-b339-4329-a1aa-259cebd0f2b5" providerId="ADAL" clId="{F5AEF2E7-3BE4-439E-AABA-D73D2ED91CD4}" dt="2020-10-08T02:26:28.036" v="125" actId="2696"/>
        <pc:sldMkLst>
          <pc:docMk/>
          <pc:sldMk cId="4008853948" sldId="284"/>
        </pc:sldMkLst>
        <pc:spChg chg="mod">
          <ac:chgData name="phan duc tuan" userId="fb827979-b339-4329-a1aa-259cebd0f2b5" providerId="ADAL" clId="{F5AEF2E7-3BE4-439E-AABA-D73D2ED91CD4}" dt="2020-10-08T02:25:10.678" v="98"/>
          <ac:spMkLst>
            <pc:docMk/>
            <pc:sldMk cId="4008853948" sldId="284"/>
            <ac:spMk id="3" creationId="{D1F55855-C5A1-42CE-A708-4F1C3C411EA2}"/>
          </ac:spMkLst>
        </pc:spChg>
      </pc:sldChg>
      <pc:sldChg chg="modSp">
        <pc:chgData name="phan duc tuan" userId="fb827979-b339-4329-a1aa-259cebd0f2b5" providerId="ADAL" clId="{F5AEF2E7-3BE4-439E-AABA-D73D2ED91CD4}" dt="2020-10-08T02:25:10.678" v="98"/>
        <pc:sldMkLst>
          <pc:docMk/>
          <pc:sldMk cId="3438457411" sldId="286"/>
        </pc:sldMkLst>
        <pc:spChg chg="mod">
          <ac:chgData name="phan duc tuan" userId="fb827979-b339-4329-a1aa-259cebd0f2b5" providerId="ADAL" clId="{F5AEF2E7-3BE4-439E-AABA-D73D2ED91CD4}" dt="2020-10-08T02:25:10.678" v="98"/>
          <ac:spMkLst>
            <pc:docMk/>
            <pc:sldMk cId="3438457411" sldId="286"/>
            <ac:spMk id="3" creationId="{D1F55855-C5A1-42CE-A708-4F1C3C411EA2}"/>
          </ac:spMkLst>
        </pc:spChg>
      </pc:sldChg>
      <pc:sldChg chg="addSp delSp modSp modAnim">
        <pc:chgData name="phan duc tuan" userId="fb827979-b339-4329-a1aa-259cebd0f2b5" providerId="ADAL" clId="{F5AEF2E7-3BE4-439E-AABA-D73D2ED91CD4}" dt="2020-10-08T02:25:10.678" v="98"/>
        <pc:sldMkLst>
          <pc:docMk/>
          <pc:sldMk cId="3222653552" sldId="287"/>
        </pc:sldMkLst>
        <pc:spChg chg="del mod">
          <ac:chgData name="phan duc tuan" userId="fb827979-b339-4329-a1aa-259cebd0f2b5" providerId="ADAL" clId="{F5AEF2E7-3BE4-439E-AABA-D73D2ED91CD4}" dt="2020-10-08T02:16:28.212" v="15" actId="478"/>
          <ac:spMkLst>
            <pc:docMk/>
            <pc:sldMk cId="3222653552" sldId="287"/>
            <ac:spMk id="2" creationId="{4955EC91-4060-4206-8762-50F8F3AA439D}"/>
          </ac:spMkLst>
        </pc:spChg>
        <pc:spChg chg="add mod">
          <ac:chgData name="phan duc tuan" userId="fb827979-b339-4329-a1aa-259cebd0f2b5" providerId="ADAL" clId="{F5AEF2E7-3BE4-439E-AABA-D73D2ED91CD4}" dt="2020-10-08T02:25:10.678" v="98"/>
          <ac:spMkLst>
            <pc:docMk/>
            <pc:sldMk cId="3222653552" sldId="287"/>
            <ac:spMk id="5" creationId="{565A962E-E0D9-4407-8D34-C95E8FAEE9B6}"/>
          </ac:spMkLst>
        </pc:spChg>
        <pc:picChg chg="add mod">
          <ac:chgData name="phan duc tuan" userId="fb827979-b339-4329-a1aa-259cebd0f2b5" providerId="ADAL" clId="{F5AEF2E7-3BE4-439E-AABA-D73D2ED91CD4}" dt="2020-10-08T02:25:10.678" v="98"/>
          <ac:picMkLst>
            <pc:docMk/>
            <pc:sldMk cId="3222653552" sldId="287"/>
            <ac:picMk id="4" creationId="{CDB57180-AD66-460A-BD7A-A0F23A8C4858}"/>
          </ac:picMkLst>
        </pc:picChg>
      </pc:sldChg>
      <pc:sldChg chg="modSp add modAnim">
        <pc:chgData name="phan duc tuan" userId="fb827979-b339-4329-a1aa-259cebd0f2b5" providerId="ADAL" clId="{F5AEF2E7-3BE4-439E-AABA-D73D2ED91CD4}" dt="2020-10-08T02:25:10.678" v="98"/>
        <pc:sldMkLst>
          <pc:docMk/>
          <pc:sldMk cId="1810980728" sldId="288"/>
        </pc:sldMkLst>
        <pc:spChg chg="mod">
          <ac:chgData name="phan duc tuan" userId="fb827979-b339-4329-a1aa-259cebd0f2b5" providerId="ADAL" clId="{F5AEF2E7-3BE4-439E-AABA-D73D2ED91CD4}" dt="2020-10-08T02:25:10.678" v="98"/>
          <ac:spMkLst>
            <pc:docMk/>
            <pc:sldMk cId="1810980728" sldId="288"/>
            <ac:spMk id="2" creationId="{6EA42DE9-ACBD-4D8F-8836-DDF1A480AA36}"/>
          </ac:spMkLst>
        </pc:spChg>
        <pc:spChg chg="mod">
          <ac:chgData name="phan duc tuan" userId="fb827979-b339-4329-a1aa-259cebd0f2b5" providerId="ADAL" clId="{F5AEF2E7-3BE4-439E-AABA-D73D2ED91CD4}" dt="2020-10-08T02:25:10.678" v="98"/>
          <ac:spMkLst>
            <pc:docMk/>
            <pc:sldMk cId="1810980728" sldId="288"/>
            <ac:spMk id="3" creationId="{DD064C43-2658-4C4B-9C4E-4D37CFBBFBF5}"/>
          </ac:spMkLst>
        </pc:spChg>
      </pc:sldChg>
      <pc:sldChg chg="modSp add modAnim">
        <pc:chgData name="phan duc tuan" userId="fb827979-b339-4329-a1aa-259cebd0f2b5" providerId="ADAL" clId="{F5AEF2E7-3BE4-439E-AABA-D73D2ED91CD4}" dt="2020-10-08T02:25:10.678" v="98"/>
        <pc:sldMkLst>
          <pc:docMk/>
          <pc:sldMk cId="4244154516" sldId="289"/>
        </pc:sldMkLst>
        <pc:spChg chg="mod">
          <ac:chgData name="phan duc tuan" userId="fb827979-b339-4329-a1aa-259cebd0f2b5" providerId="ADAL" clId="{F5AEF2E7-3BE4-439E-AABA-D73D2ED91CD4}" dt="2020-10-08T02:25:10.678" v="98"/>
          <ac:spMkLst>
            <pc:docMk/>
            <pc:sldMk cId="4244154516" sldId="289"/>
            <ac:spMk id="2" creationId="{6EA42DE9-ACBD-4D8F-8836-DDF1A480AA36}"/>
          </ac:spMkLst>
        </pc:spChg>
        <pc:spChg chg="mod">
          <ac:chgData name="phan duc tuan" userId="fb827979-b339-4329-a1aa-259cebd0f2b5" providerId="ADAL" clId="{F5AEF2E7-3BE4-439E-AABA-D73D2ED91CD4}" dt="2020-10-08T02:25:10.678" v="98"/>
          <ac:spMkLst>
            <pc:docMk/>
            <pc:sldMk cId="4244154516" sldId="289"/>
            <ac:spMk id="3" creationId="{DD064C43-2658-4C4B-9C4E-4D37CFBBFBF5}"/>
          </ac:spMkLst>
        </pc:spChg>
      </pc:sldChg>
      <pc:sldChg chg="modSp add">
        <pc:chgData name="phan duc tuan" userId="fb827979-b339-4329-a1aa-259cebd0f2b5" providerId="ADAL" clId="{F5AEF2E7-3BE4-439E-AABA-D73D2ED91CD4}" dt="2020-10-08T02:25:10.678" v="98"/>
        <pc:sldMkLst>
          <pc:docMk/>
          <pc:sldMk cId="35601761" sldId="290"/>
        </pc:sldMkLst>
        <pc:spChg chg="mod">
          <ac:chgData name="phan duc tuan" userId="fb827979-b339-4329-a1aa-259cebd0f2b5" providerId="ADAL" clId="{F5AEF2E7-3BE4-439E-AABA-D73D2ED91CD4}" dt="2020-10-08T02:25:10.678" v="98"/>
          <ac:spMkLst>
            <pc:docMk/>
            <pc:sldMk cId="35601761" sldId="290"/>
            <ac:spMk id="2" creationId="{7C7CF405-BD1D-4283-8E41-A3773FF161F7}"/>
          </ac:spMkLst>
        </pc:spChg>
        <pc:spChg chg="mod">
          <ac:chgData name="phan duc tuan" userId="fb827979-b339-4329-a1aa-259cebd0f2b5" providerId="ADAL" clId="{F5AEF2E7-3BE4-439E-AABA-D73D2ED91CD4}" dt="2020-10-08T02:25:10.678" v="98"/>
          <ac:spMkLst>
            <pc:docMk/>
            <pc:sldMk cId="35601761" sldId="290"/>
            <ac:spMk id="3" creationId="{BF211CA8-60B9-4A6F-BA04-55D6FF765E8A}"/>
          </ac:spMkLst>
        </pc:spChg>
      </pc:sldChg>
      <pc:sldChg chg="add">
        <pc:chgData name="phan duc tuan" userId="fb827979-b339-4329-a1aa-259cebd0f2b5" providerId="ADAL" clId="{F5AEF2E7-3BE4-439E-AABA-D73D2ED91CD4}" dt="2020-10-08T02:26:04.582" v="101"/>
        <pc:sldMkLst>
          <pc:docMk/>
          <pc:sldMk cId="990060244" sldId="291"/>
        </pc:sldMkLst>
      </pc:sldChg>
      <pc:sldChg chg="add">
        <pc:chgData name="phan duc tuan" userId="fb827979-b339-4329-a1aa-259cebd0f2b5" providerId="ADAL" clId="{F5AEF2E7-3BE4-439E-AABA-D73D2ED91CD4}" dt="2020-10-08T02:26:05.004" v="102"/>
        <pc:sldMkLst>
          <pc:docMk/>
          <pc:sldMk cId="3993654923" sldId="292"/>
        </pc:sldMkLst>
      </pc:sldChg>
      <pc:sldChg chg="add">
        <pc:chgData name="phan duc tuan" userId="fb827979-b339-4329-a1aa-259cebd0f2b5" providerId="ADAL" clId="{F5AEF2E7-3BE4-439E-AABA-D73D2ED91CD4}" dt="2020-10-08T02:26:05.300" v="103"/>
        <pc:sldMkLst>
          <pc:docMk/>
          <pc:sldMk cId="3330508663" sldId="293"/>
        </pc:sldMkLst>
      </pc:sldChg>
      <pc:sldChg chg="add">
        <pc:chgData name="phan duc tuan" userId="fb827979-b339-4329-a1aa-259cebd0f2b5" providerId="ADAL" clId="{F5AEF2E7-3BE4-439E-AABA-D73D2ED91CD4}" dt="2020-10-08T02:26:05.470" v="104"/>
        <pc:sldMkLst>
          <pc:docMk/>
          <pc:sldMk cId="3995002572" sldId="294"/>
        </pc:sldMkLst>
      </pc:sldChg>
      <pc:sldChg chg="add">
        <pc:chgData name="phan duc tuan" userId="fb827979-b339-4329-a1aa-259cebd0f2b5" providerId="ADAL" clId="{F5AEF2E7-3BE4-439E-AABA-D73D2ED91CD4}" dt="2020-10-08T02:26:05.684" v="105"/>
        <pc:sldMkLst>
          <pc:docMk/>
          <pc:sldMk cId="187066903" sldId="295"/>
        </pc:sldMkLst>
      </pc:sldChg>
      <pc:sldChg chg="add">
        <pc:chgData name="phan duc tuan" userId="fb827979-b339-4329-a1aa-259cebd0f2b5" providerId="ADAL" clId="{F5AEF2E7-3BE4-439E-AABA-D73D2ED91CD4}" dt="2020-10-08T02:26:05.856" v="106"/>
        <pc:sldMkLst>
          <pc:docMk/>
          <pc:sldMk cId="2859557667" sldId="296"/>
        </pc:sldMkLst>
      </pc:sldChg>
      <pc:sldChg chg="add">
        <pc:chgData name="phan duc tuan" userId="fb827979-b339-4329-a1aa-259cebd0f2b5" providerId="ADAL" clId="{F5AEF2E7-3BE4-439E-AABA-D73D2ED91CD4}" dt="2020-10-08T02:26:06.049" v="107"/>
        <pc:sldMkLst>
          <pc:docMk/>
          <pc:sldMk cId="1525322922" sldId="297"/>
        </pc:sldMkLst>
      </pc:sldChg>
      <pc:sldChg chg="add">
        <pc:chgData name="phan duc tuan" userId="fb827979-b339-4329-a1aa-259cebd0f2b5" providerId="ADAL" clId="{F5AEF2E7-3BE4-439E-AABA-D73D2ED91CD4}" dt="2020-10-08T02:26:06.211" v="108"/>
        <pc:sldMkLst>
          <pc:docMk/>
          <pc:sldMk cId="2319172026" sldId="298"/>
        </pc:sldMkLst>
      </pc:sldChg>
      <pc:sldMasterChg chg="modSp modSldLayout">
        <pc:chgData name="phan duc tuan" userId="fb827979-b339-4329-a1aa-259cebd0f2b5" providerId="ADAL" clId="{F5AEF2E7-3BE4-439E-AABA-D73D2ED91CD4}" dt="2020-10-08T02:25:10.678" v="98"/>
        <pc:sldMasterMkLst>
          <pc:docMk/>
          <pc:sldMasterMk cId="1246492501" sldId="2147483754"/>
        </pc:sldMasterMkLst>
        <pc:spChg chg="mod">
          <ac:chgData name="phan duc tuan" userId="fb827979-b339-4329-a1aa-259cebd0f2b5" providerId="ADAL" clId="{F5AEF2E7-3BE4-439E-AABA-D73D2ED91CD4}" dt="2020-10-08T02:25:10.678" v="98"/>
          <ac:spMkLst>
            <pc:docMk/>
            <pc:sldMasterMk cId="1246492501" sldId="2147483754"/>
            <ac:spMk id="2"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ac:spMk id="3"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ac:spMk id="4"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ac:spMk id="5"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ac:spMk id="6"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ac:spMk id="62" creationId="{00000000-0000-0000-0000-000000000000}"/>
          </ac:spMkLst>
        </pc:spChg>
        <pc:grpChg chg="mod">
          <ac:chgData name="phan duc tuan" userId="fb827979-b339-4329-a1aa-259cebd0f2b5" providerId="ADAL" clId="{F5AEF2E7-3BE4-439E-AABA-D73D2ED91CD4}" dt="2020-10-08T02:25:10.678" v="98"/>
          <ac:grpSpMkLst>
            <pc:docMk/>
            <pc:sldMasterMk cId="1246492501" sldId="2147483754"/>
            <ac:grpSpMk id="36" creationId="{00000000-0000-0000-0000-000000000000}"/>
          </ac:grpSpMkLst>
        </pc:grpChg>
        <pc:grpChg chg="mod">
          <ac:chgData name="phan duc tuan" userId="fb827979-b339-4329-a1aa-259cebd0f2b5" providerId="ADAL" clId="{F5AEF2E7-3BE4-439E-AABA-D73D2ED91CD4}" dt="2020-10-08T02:25:10.678" v="98"/>
          <ac:grpSpMkLst>
            <pc:docMk/>
            <pc:sldMasterMk cId="1246492501" sldId="2147483754"/>
            <ac:grpSpMk id="49" creationId="{00000000-0000-0000-0000-000000000000}"/>
          </ac:grpSpMkLst>
        </pc:grpChg>
        <pc:sldLayoutChg chg="modSp">
          <pc:chgData name="phan duc tuan" userId="fb827979-b339-4329-a1aa-259cebd0f2b5" providerId="ADAL" clId="{F5AEF2E7-3BE4-439E-AABA-D73D2ED91CD4}" dt="2020-10-08T02:25:10.678" v="98"/>
          <pc:sldLayoutMkLst>
            <pc:docMk/>
            <pc:sldMasterMk cId="1246492501" sldId="2147483754"/>
            <pc:sldLayoutMk cId="2177532110" sldId="2147483755"/>
          </pc:sldLayoutMkLst>
          <pc:spChg chg="mod">
            <ac:chgData name="phan duc tuan" userId="fb827979-b339-4329-a1aa-259cebd0f2b5" providerId="ADAL" clId="{F5AEF2E7-3BE4-439E-AABA-D73D2ED91CD4}" dt="2020-10-08T02:25:10.678" v="98"/>
            <ac:spMkLst>
              <pc:docMk/>
              <pc:sldMasterMk cId="1246492501" sldId="2147483754"/>
              <pc:sldLayoutMk cId="2177532110" sldId="2147483755"/>
              <ac:spMk id="2"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2177532110" sldId="2147483755"/>
              <ac:spMk id="3"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2177532110" sldId="2147483755"/>
              <ac:spMk id="6"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2177532110" sldId="2147483755"/>
              <ac:spMk id="9" creationId="{00000000-0000-0000-0000-000000000000}"/>
            </ac:spMkLst>
          </pc:spChg>
        </pc:sldLayoutChg>
        <pc:sldLayoutChg chg="modSp">
          <pc:chgData name="phan duc tuan" userId="fb827979-b339-4329-a1aa-259cebd0f2b5" providerId="ADAL" clId="{F5AEF2E7-3BE4-439E-AABA-D73D2ED91CD4}" dt="2020-10-08T02:25:10.678" v="98"/>
          <pc:sldLayoutMkLst>
            <pc:docMk/>
            <pc:sldMasterMk cId="1246492501" sldId="2147483754"/>
            <pc:sldLayoutMk cId="1701272420" sldId="2147483756"/>
          </pc:sldLayoutMkLst>
          <pc:spChg chg="mod">
            <ac:chgData name="phan duc tuan" userId="fb827979-b339-4329-a1aa-259cebd0f2b5" providerId="ADAL" clId="{F5AEF2E7-3BE4-439E-AABA-D73D2ED91CD4}" dt="2020-10-08T02:25:10.678" v="98"/>
            <ac:spMkLst>
              <pc:docMk/>
              <pc:sldMasterMk cId="1246492501" sldId="2147483754"/>
              <pc:sldLayoutMk cId="1701272420" sldId="2147483756"/>
              <ac:spMk id="2"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1701272420" sldId="2147483756"/>
              <ac:spMk id="3"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1701272420" sldId="2147483756"/>
              <ac:spMk id="10" creationId="{00000000-0000-0000-0000-000000000000}"/>
            </ac:spMkLst>
          </pc:spChg>
        </pc:sldLayoutChg>
        <pc:sldLayoutChg chg="modSp">
          <pc:chgData name="phan duc tuan" userId="fb827979-b339-4329-a1aa-259cebd0f2b5" providerId="ADAL" clId="{F5AEF2E7-3BE4-439E-AABA-D73D2ED91CD4}" dt="2020-10-08T02:25:10.678" v="98"/>
          <pc:sldLayoutMkLst>
            <pc:docMk/>
            <pc:sldMasterMk cId="1246492501" sldId="2147483754"/>
            <pc:sldLayoutMk cId="551136837" sldId="2147483757"/>
          </pc:sldLayoutMkLst>
          <pc:spChg chg="mod">
            <ac:chgData name="phan duc tuan" userId="fb827979-b339-4329-a1aa-259cebd0f2b5" providerId="ADAL" clId="{F5AEF2E7-3BE4-439E-AABA-D73D2ED91CD4}" dt="2020-10-08T02:25:10.678" v="98"/>
            <ac:spMkLst>
              <pc:docMk/>
              <pc:sldMasterMk cId="1246492501" sldId="2147483754"/>
              <pc:sldLayoutMk cId="551136837" sldId="2147483757"/>
              <ac:spMk id="2"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551136837" sldId="2147483757"/>
              <ac:spMk id="3"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551136837" sldId="2147483757"/>
              <ac:spMk id="6"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551136837" sldId="2147483757"/>
              <ac:spMk id="11" creationId="{00000000-0000-0000-0000-000000000000}"/>
            </ac:spMkLst>
          </pc:spChg>
        </pc:sldLayoutChg>
        <pc:sldLayoutChg chg="modSp">
          <pc:chgData name="phan duc tuan" userId="fb827979-b339-4329-a1aa-259cebd0f2b5" providerId="ADAL" clId="{F5AEF2E7-3BE4-439E-AABA-D73D2ED91CD4}" dt="2020-10-08T02:25:10.678" v="98"/>
          <pc:sldLayoutMkLst>
            <pc:docMk/>
            <pc:sldMasterMk cId="1246492501" sldId="2147483754"/>
            <pc:sldLayoutMk cId="3161662077" sldId="2147483758"/>
          </pc:sldLayoutMkLst>
          <pc:spChg chg="mod">
            <ac:chgData name="phan duc tuan" userId="fb827979-b339-4329-a1aa-259cebd0f2b5" providerId="ADAL" clId="{F5AEF2E7-3BE4-439E-AABA-D73D2ED91CD4}" dt="2020-10-08T02:25:10.678" v="98"/>
            <ac:spMkLst>
              <pc:docMk/>
              <pc:sldMasterMk cId="1246492501" sldId="2147483754"/>
              <pc:sldLayoutMk cId="3161662077" sldId="2147483758"/>
              <ac:spMk id="3"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3161662077" sldId="2147483758"/>
              <ac:spMk id="4"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3161662077" sldId="2147483758"/>
              <ac:spMk id="9"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3161662077" sldId="2147483758"/>
              <ac:spMk id="10" creationId="{00000000-0000-0000-0000-000000000000}"/>
            </ac:spMkLst>
          </pc:spChg>
        </pc:sldLayoutChg>
        <pc:sldLayoutChg chg="modSp">
          <pc:chgData name="phan duc tuan" userId="fb827979-b339-4329-a1aa-259cebd0f2b5" providerId="ADAL" clId="{F5AEF2E7-3BE4-439E-AABA-D73D2ED91CD4}" dt="2020-10-08T02:25:10.678" v="98"/>
          <pc:sldLayoutMkLst>
            <pc:docMk/>
            <pc:sldMasterMk cId="1246492501" sldId="2147483754"/>
            <pc:sldLayoutMk cId="979792085" sldId="2147483759"/>
          </pc:sldLayoutMkLst>
          <pc:spChg chg="mod">
            <ac:chgData name="phan duc tuan" userId="fb827979-b339-4329-a1aa-259cebd0f2b5" providerId="ADAL" clId="{F5AEF2E7-3BE4-439E-AABA-D73D2ED91CD4}" dt="2020-10-08T02:25:10.678" v="98"/>
            <ac:spMkLst>
              <pc:docMk/>
              <pc:sldMasterMk cId="1246492501" sldId="2147483754"/>
              <pc:sldLayoutMk cId="979792085" sldId="2147483759"/>
              <ac:spMk id="3"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979792085" sldId="2147483759"/>
              <ac:spMk id="4"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979792085" sldId="2147483759"/>
              <ac:spMk id="5"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979792085" sldId="2147483759"/>
              <ac:spMk id="6"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979792085" sldId="2147483759"/>
              <ac:spMk id="11"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979792085" sldId="2147483759"/>
              <ac:spMk id="12" creationId="{00000000-0000-0000-0000-000000000000}"/>
            </ac:spMkLst>
          </pc:spChg>
        </pc:sldLayoutChg>
        <pc:sldLayoutChg chg="modSp">
          <pc:chgData name="phan duc tuan" userId="fb827979-b339-4329-a1aa-259cebd0f2b5" providerId="ADAL" clId="{F5AEF2E7-3BE4-439E-AABA-D73D2ED91CD4}" dt="2020-10-08T02:25:10.678" v="98"/>
          <pc:sldLayoutMkLst>
            <pc:docMk/>
            <pc:sldMasterMk cId="1246492501" sldId="2147483754"/>
            <pc:sldLayoutMk cId="1415259734" sldId="2147483760"/>
          </pc:sldLayoutMkLst>
          <pc:spChg chg="mod">
            <ac:chgData name="phan duc tuan" userId="fb827979-b339-4329-a1aa-259cebd0f2b5" providerId="ADAL" clId="{F5AEF2E7-3BE4-439E-AABA-D73D2ED91CD4}" dt="2020-10-08T02:25:10.678" v="98"/>
            <ac:spMkLst>
              <pc:docMk/>
              <pc:sldMasterMk cId="1246492501" sldId="2147483754"/>
              <pc:sldLayoutMk cId="1415259734" sldId="2147483760"/>
              <ac:spMk id="2"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1415259734" sldId="2147483760"/>
              <ac:spMk id="8" creationId="{00000000-0000-0000-0000-000000000000}"/>
            </ac:spMkLst>
          </pc:spChg>
        </pc:sldLayoutChg>
        <pc:sldLayoutChg chg="modSp">
          <pc:chgData name="phan duc tuan" userId="fb827979-b339-4329-a1aa-259cebd0f2b5" providerId="ADAL" clId="{F5AEF2E7-3BE4-439E-AABA-D73D2ED91CD4}" dt="2020-10-08T02:25:10.678" v="98"/>
          <pc:sldLayoutMkLst>
            <pc:docMk/>
            <pc:sldMasterMk cId="1246492501" sldId="2147483754"/>
            <pc:sldLayoutMk cId="4176924956" sldId="2147483761"/>
          </pc:sldLayoutMkLst>
          <pc:spChg chg="mod">
            <ac:chgData name="phan duc tuan" userId="fb827979-b339-4329-a1aa-259cebd0f2b5" providerId="ADAL" clId="{F5AEF2E7-3BE4-439E-AABA-D73D2ED91CD4}" dt="2020-10-08T02:25:10.678" v="98"/>
            <ac:spMkLst>
              <pc:docMk/>
              <pc:sldMasterMk cId="1246492501" sldId="2147483754"/>
              <pc:sldLayoutMk cId="4176924956" sldId="2147483761"/>
              <ac:spMk id="6" creationId="{00000000-0000-0000-0000-000000000000}"/>
            </ac:spMkLst>
          </pc:spChg>
        </pc:sldLayoutChg>
        <pc:sldLayoutChg chg="modSp">
          <pc:chgData name="phan duc tuan" userId="fb827979-b339-4329-a1aa-259cebd0f2b5" providerId="ADAL" clId="{F5AEF2E7-3BE4-439E-AABA-D73D2ED91CD4}" dt="2020-10-08T02:25:10.678" v="98"/>
          <pc:sldLayoutMkLst>
            <pc:docMk/>
            <pc:sldMasterMk cId="1246492501" sldId="2147483754"/>
            <pc:sldLayoutMk cId="246400552" sldId="2147483762"/>
          </pc:sldLayoutMkLst>
          <pc:spChg chg="mod">
            <ac:chgData name="phan duc tuan" userId="fb827979-b339-4329-a1aa-259cebd0f2b5" providerId="ADAL" clId="{F5AEF2E7-3BE4-439E-AABA-D73D2ED91CD4}" dt="2020-10-08T02:25:10.678" v="98"/>
            <ac:spMkLst>
              <pc:docMk/>
              <pc:sldMasterMk cId="1246492501" sldId="2147483754"/>
              <pc:sldLayoutMk cId="246400552" sldId="2147483762"/>
              <ac:spMk id="2"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246400552" sldId="2147483762"/>
              <ac:spMk id="3"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246400552" sldId="2147483762"/>
              <ac:spMk id="4"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246400552" sldId="2147483762"/>
              <ac:spMk id="10" creationId="{00000000-0000-0000-0000-000000000000}"/>
            </ac:spMkLst>
          </pc:spChg>
        </pc:sldLayoutChg>
        <pc:sldLayoutChg chg="modSp">
          <pc:chgData name="phan duc tuan" userId="fb827979-b339-4329-a1aa-259cebd0f2b5" providerId="ADAL" clId="{F5AEF2E7-3BE4-439E-AABA-D73D2ED91CD4}" dt="2020-10-08T02:25:10.678" v="98"/>
          <pc:sldLayoutMkLst>
            <pc:docMk/>
            <pc:sldMasterMk cId="1246492501" sldId="2147483754"/>
            <pc:sldLayoutMk cId="1362652166" sldId="2147483763"/>
          </pc:sldLayoutMkLst>
          <pc:spChg chg="mod">
            <ac:chgData name="phan duc tuan" userId="fb827979-b339-4329-a1aa-259cebd0f2b5" providerId="ADAL" clId="{F5AEF2E7-3BE4-439E-AABA-D73D2ED91CD4}" dt="2020-10-08T02:25:10.678" v="98"/>
            <ac:spMkLst>
              <pc:docMk/>
              <pc:sldMasterMk cId="1246492501" sldId="2147483754"/>
              <pc:sldLayoutMk cId="1362652166" sldId="2147483763"/>
              <ac:spMk id="2"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1362652166" sldId="2147483763"/>
              <ac:spMk id="3"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1362652166" sldId="2147483763"/>
              <ac:spMk id="4"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1362652166" sldId="2147483763"/>
              <ac:spMk id="7"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1362652166" sldId="2147483763"/>
              <ac:spMk id="10" creationId="{00000000-0000-0000-0000-000000000000}"/>
            </ac:spMkLst>
          </pc:spChg>
        </pc:sldLayoutChg>
        <pc:sldLayoutChg chg="modSp">
          <pc:chgData name="phan duc tuan" userId="fb827979-b339-4329-a1aa-259cebd0f2b5" providerId="ADAL" clId="{F5AEF2E7-3BE4-439E-AABA-D73D2ED91CD4}" dt="2020-10-08T02:25:10.678" v="98"/>
          <pc:sldLayoutMkLst>
            <pc:docMk/>
            <pc:sldMasterMk cId="1246492501" sldId="2147483754"/>
            <pc:sldLayoutMk cId="3907729406" sldId="2147483764"/>
          </pc:sldLayoutMkLst>
          <pc:spChg chg="mod">
            <ac:chgData name="phan duc tuan" userId="fb827979-b339-4329-a1aa-259cebd0f2b5" providerId="ADAL" clId="{F5AEF2E7-3BE4-439E-AABA-D73D2ED91CD4}" dt="2020-10-08T02:25:10.678" v="98"/>
            <ac:spMkLst>
              <pc:docMk/>
              <pc:sldMasterMk cId="1246492501" sldId="2147483754"/>
              <pc:sldLayoutMk cId="3907729406" sldId="2147483764"/>
              <ac:spMk id="2"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3907729406" sldId="2147483764"/>
              <ac:spMk id="3"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3907729406" sldId="2147483764"/>
              <ac:spMk id="6"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3907729406" sldId="2147483764"/>
              <ac:spMk id="10" creationId="{00000000-0000-0000-0000-000000000000}"/>
            </ac:spMkLst>
          </pc:spChg>
        </pc:sldLayoutChg>
        <pc:sldLayoutChg chg="modSp">
          <pc:chgData name="phan duc tuan" userId="fb827979-b339-4329-a1aa-259cebd0f2b5" providerId="ADAL" clId="{F5AEF2E7-3BE4-439E-AABA-D73D2ED91CD4}" dt="2020-10-08T02:25:10.678" v="98"/>
          <pc:sldLayoutMkLst>
            <pc:docMk/>
            <pc:sldMasterMk cId="1246492501" sldId="2147483754"/>
            <pc:sldLayoutMk cId="4086768123" sldId="2147483765"/>
          </pc:sldLayoutMkLst>
          <pc:spChg chg="mod">
            <ac:chgData name="phan duc tuan" userId="fb827979-b339-4329-a1aa-259cebd0f2b5" providerId="ADAL" clId="{F5AEF2E7-3BE4-439E-AABA-D73D2ED91CD4}" dt="2020-10-08T02:25:10.678" v="98"/>
            <ac:spMkLst>
              <pc:docMk/>
              <pc:sldMasterMk cId="1246492501" sldId="2147483754"/>
              <pc:sldLayoutMk cId="4086768123" sldId="2147483765"/>
              <ac:spMk id="2"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4086768123" sldId="2147483765"/>
              <ac:spMk id="3"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4086768123" sldId="2147483765"/>
              <ac:spMk id="6"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4086768123" sldId="2147483765"/>
              <ac:spMk id="13"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4086768123" sldId="2147483765"/>
              <ac:spMk id="14"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4086768123" sldId="2147483765"/>
              <ac:spMk id="15"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4086768123" sldId="2147483765"/>
              <ac:spMk id="19" creationId="{00000000-0000-0000-0000-000000000000}"/>
            </ac:spMkLst>
          </pc:spChg>
        </pc:sldLayoutChg>
        <pc:sldLayoutChg chg="modSp">
          <pc:chgData name="phan duc tuan" userId="fb827979-b339-4329-a1aa-259cebd0f2b5" providerId="ADAL" clId="{F5AEF2E7-3BE4-439E-AABA-D73D2ED91CD4}" dt="2020-10-08T02:25:10.678" v="98"/>
          <pc:sldLayoutMkLst>
            <pc:docMk/>
            <pc:sldMasterMk cId="1246492501" sldId="2147483754"/>
            <pc:sldLayoutMk cId="2811507062" sldId="2147483766"/>
          </pc:sldLayoutMkLst>
          <pc:spChg chg="mod">
            <ac:chgData name="phan duc tuan" userId="fb827979-b339-4329-a1aa-259cebd0f2b5" providerId="ADAL" clId="{F5AEF2E7-3BE4-439E-AABA-D73D2ED91CD4}" dt="2020-10-08T02:25:10.678" v="98"/>
            <ac:spMkLst>
              <pc:docMk/>
              <pc:sldMasterMk cId="1246492501" sldId="2147483754"/>
              <pc:sldLayoutMk cId="2811507062" sldId="2147483766"/>
              <ac:spMk id="2"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2811507062" sldId="2147483766"/>
              <ac:spMk id="4"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2811507062" sldId="2147483766"/>
              <ac:spMk id="7"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2811507062" sldId="2147483766"/>
              <ac:spMk id="11" creationId="{00000000-0000-0000-0000-000000000000}"/>
            </ac:spMkLst>
          </pc:spChg>
        </pc:sldLayoutChg>
        <pc:sldLayoutChg chg="modSp">
          <pc:chgData name="phan duc tuan" userId="fb827979-b339-4329-a1aa-259cebd0f2b5" providerId="ADAL" clId="{F5AEF2E7-3BE4-439E-AABA-D73D2ED91CD4}" dt="2020-10-08T02:25:10.678" v="98"/>
          <pc:sldLayoutMkLst>
            <pc:docMk/>
            <pc:sldMasterMk cId="1246492501" sldId="2147483754"/>
            <pc:sldLayoutMk cId="3039583578" sldId="2147483767"/>
          </pc:sldLayoutMkLst>
          <pc:spChg chg="mod">
            <ac:chgData name="phan duc tuan" userId="fb827979-b339-4329-a1aa-259cebd0f2b5" providerId="ADAL" clId="{F5AEF2E7-3BE4-439E-AABA-D73D2ED91CD4}" dt="2020-10-08T02:25:10.678" v="98"/>
            <ac:spMkLst>
              <pc:docMk/>
              <pc:sldMasterMk cId="1246492501" sldId="2147483754"/>
              <pc:sldLayoutMk cId="3039583578" sldId="2147483767"/>
              <ac:spMk id="4"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3039583578" sldId="2147483767"/>
              <ac:spMk id="7"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3039583578" sldId="2147483767"/>
              <ac:spMk id="11"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3039583578" sldId="2147483767"/>
              <ac:spMk id="12"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3039583578" sldId="2147483767"/>
              <ac:spMk id="13"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3039583578" sldId="2147483767"/>
              <ac:spMk id="20"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3039583578" sldId="2147483767"/>
              <ac:spMk id="21" creationId="{00000000-0000-0000-0000-000000000000}"/>
            </ac:spMkLst>
          </pc:spChg>
        </pc:sldLayoutChg>
        <pc:sldLayoutChg chg="modSp">
          <pc:chgData name="phan duc tuan" userId="fb827979-b339-4329-a1aa-259cebd0f2b5" providerId="ADAL" clId="{F5AEF2E7-3BE4-439E-AABA-D73D2ED91CD4}" dt="2020-10-08T02:25:10.678" v="98"/>
          <pc:sldLayoutMkLst>
            <pc:docMk/>
            <pc:sldMasterMk cId="1246492501" sldId="2147483754"/>
            <pc:sldLayoutMk cId="993777456" sldId="2147483768"/>
          </pc:sldLayoutMkLst>
          <pc:spChg chg="mod">
            <ac:chgData name="phan duc tuan" userId="fb827979-b339-4329-a1aa-259cebd0f2b5" providerId="ADAL" clId="{F5AEF2E7-3BE4-439E-AABA-D73D2ED91CD4}" dt="2020-10-08T02:25:10.678" v="98"/>
            <ac:spMkLst>
              <pc:docMk/>
              <pc:sldMasterMk cId="1246492501" sldId="2147483754"/>
              <pc:sldLayoutMk cId="993777456" sldId="2147483768"/>
              <ac:spMk id="2"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993777456" sldId="2147483768"/>
              <ac:spMk id="4"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993777456" sldId="2147483768"/>
              <ac:spMk id="7"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993777456" sldId="2147483768"/>
              <ac:spMk id="10"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993777456" sldId="2147483768"/>
              <ac:spMk id="21" creationId="{00000000-0000-0000-0000-000000000000}"/>
            </ac:spMkLst>
          </pc:spChg>
        </pc:sldLayoutChg>
        <pc:sldLayoutChg chg="modSp">
          <pc:chgData name="phan duc tuan" userId="fb827979-b339-4329-a1aa-259cebd0f2b5" providerId="ADAL" clId="{F5AEF2E7-3BE4-439E-AABA-D73D2ED91CD4}" dt="2020-10-08T02:25:10.678" v="98"/>
          <pc:sldLayoutMkLst>
            <pc:docMk/>
            <pc:sldMasterMk cId="1246492501" sldId="2147483754"/>
            <pc:sldLayoutMk cId="182646799" sldId="2147483769"/>
          </pc:sldLayoutMkLst>
          <pc:spChg chg="mod">
            <ac:chgData name="phan duc tuan" userId="fb827979-b339-4329-a1aa-259cebd0f2b5" providerId="ADAL" clId="{F5AEF2E7-3BE4-439E-AABA-D73D2ED91CD4}" dt="2020-10-08T02:25:10.678" v="98"/>
            <ac:spMkLst>
              <pc:docMk/>
              <pc:sldMasterMk cId="1246492501" sldId="2147483754"/>
              <pc:sldLayoutMk cId="182646799" sldId="2147483769"/>
              <ac:spMk id="10" creationId="{00000000-0000-0000-0000-000000000000}"/>
            </ac:spMkLst>
          </pc:spChg>
        </pc:sldLayoutChg>
        <pc:sldLayoutChg chg="modSp">
          <pc:chgData name="phan duc tuan" userId="fb827979-b339-4329-a1aa-259cebd0f2b5" providerId="ADAL" clId="{F5AEF2E7-3BE4-439E-AABA-D73D2ED91CD4}" dt="2020-10-08T02:25:10.678" v="98"/>
          <pc:sldLayoutMkLst>
            <pc:docMk/>
            <pc:sldMasterMk cId="1246492501" sldId="2147483754"/>
            <pc:sldLayoutMk cId="1510230317" sldId="2147483770"/>
          </pc:sldLayoutMkLst>
          <pc:spChg chg="mod">
            <ac:chgData name="phan duc tuan" userId="fb827979-b339-4329-a1aa-259cebd0f2b5" providerId="ADAL" clId="{F5AEF2E7-3BE4-439E-AABA-D73D2ED91CD4}" dt="2020-10-08T02:25:10.678" v="98"/>
            <ac:spMkLst>
              <pc:docMk/>
              <pc:sldMasterMk cId="1246492501" sldId="2147483754"/>
              <pc:sldLayoutMk cId="1510230317" sldId="2147483770"/>
              <ac:spMk id="2"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1510230317" sldId="2147483770"/>
              <ac:spMk id="3" creationId="{00000000-0000-0000-0000-000000000000}"/>
            </ac:spMkLst>
          </pc:spChg>
          <pc:spChg chg="mod">
            <ac:chgData name="phan duc tuan" userId="fb827979-b339-4329-a1aa-259cebd0f2b5" providerId="ADAL" clId="{F5AEF2E7-3BE4-439E-AABA-D73D2ED91CD4}" dt="2020-10-08T02:25:10.678" v="98"/>
            <ac:spMkLst>
              <pc:docMk/>
              <pc:sldMasterMk cId="1246492501" sldId="2147483754"/>
              <pc:sldLayoutMk cId="1510230317" sldId="2147483770"/>
              <ac:spMk id="10" creationId="{00000000-0000-0000-0000-000000000000}"/>
            </ac:spMkLst>
          </pc:spChg>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A56342-0136-4703-91ED-9119B073A1CB}" type="datetimeFigureOut">
              <a:rPr lang="en-US" smtClean="0"/>
              <a:t>9/2/2022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459D27D-89DE-4450-8AA8-B4AEA53D9808}" type="slidenum">
              <a:rPr lang="en-US" smtClean="0"/>
              <a:t>‹#›</a:t>
            </a:fld>
            <a:endParaRPr lang="en-US"/>
          </a:p>
        </p:txBody>
      </p:sp>
    </p:spTree>
    <p:extLst>
      <p:ext uri="{BB962C8B-B14F-4D97-AF65-F5344CB8AC3E}">
        <p14:creationId xmlns:p14="http://schemas.microsoft.com/office/powerpoint/2010/main" val="1494218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A56342-0136-4703-91ED-9119B073A1CB}" type="datetimeFigureOut">
              <a:rPr lang="en-US" smtClean="0"/>
              <a:t>9/2/2022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59D27D-89DE-4450-8AA8-B4AEA53D9808}" type="slidenum">
              <a:rPr lang="en-US" smtClean="0"/>
              <a:t>‹#›</a:t>
            </a:fld>
            <a:endParaRPr lang="en-US"/>
          </a:p>
        </p:txBody>
      </p:sp>
    </p:spTree>
    <p:extLst>
      <p:ext uri="{BB962C8B-B14F-4D97-AF65-F5344CB8AC3E}">
        <p14:creationId xmlns:p14="http://schemas.microsoft.com/office/powerpoint/2010/main" val="2516830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A56342-0136-4703-91ED-9119B073A1CB}" type="datetimeFigureOut">
              <a:rPr lang="en-US" smtClean="0"/>
              <a:t>9/2/2022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59D27D-89DE-4450-8AA8-B4AEA53D980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05485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CA56342-0136-4703-91ED-9119B073A1CB}" type="datetimeFigureOut">
              <a:rPr lang="en-US" smtClean="0"/>
              <a:t>9/2/2022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59D27D-89DE-4450-8AA8-B4AEA53D9808}" type="slidenum">
              <a:rPr lang="en-US" smtClean="0"/>
              <a:t>‹#›</a:t>
            </a:fld>
            <a:endParaRPr lang="en-US"/>
          </a:p>
        </p:txBody>
      </p:sp>
    </p:spTree>
    <p:extLst>
      <p:ext uri="{BB962C8B-B14F-4D97-AF65-F5344CB8AC3E}">
        <p14:creationId xmlns:p14="http://schemas.microsoft.com/office/powerpoint/2010/main" val="42928146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CA56342-0136-4703-91ED-9119B073A1CB}" type="datetimeFigureOut">
              <a:rPr lang="en-US" smtClean="0"/>
              <a:t>9/2/2022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59D27D-89DE-4450-8AA8-B4AEA53D980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72485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CA56342-0136-4703-91ED-9119B073A1CB}" type="datetimeFigureOut">
              <a:rPr lang="en-US" smtClean="0"/>
              <a:t>9/2/2022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59D27D-89DE-4450-8AA8-B4AEA53D9808}" type="slidenum">
              <a:rPr lang="en-US" smtClean="0"/>
              <a:t>‹#›</a:t>
            </a:fld>
            <a:endParaRPr lang="en-US"/>
          </a:p>
        </p:txBody>
      </p:sp>
    </p:spTree>
    <p:extLst>
      <p:ext uri="{BB962C8B-B14F-4D97-AF65-F5344CB8AC3E}">
        <p14:creationId xmlns:p14="http://schemas.microsoft.com/office/powerpoint/2010/main" val="24108078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A56342-0136-4703-91ED-9119B073A1CB}" type="datetimeFigureOut">
              <a:rPr lang="en-US" smtClean="0"/>
              <a:t>9/2/2022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59D27D-89DE-4450-8AA8-B4AEA53D9808}" type="slidenum">
              <a:rPr lang="en-US" smtClean="0"/>
              <a:t>‹#›</a:t>
            </a:fld>
            <a:endParaRPr lang="en-US"/>
          </a:p>
        </p:txBody>
      </p:sp>
    </p:spTree>
    <p:extLst>
      <p:ext uri="{BB962C8B-B14F-4D97-AF65-F5344CB8AC3E}">
        <p14:creationId xmlns:p14="http://schemas.microsoft.com/office/powerpoint/2010/main" val="472558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A56342-0136-4703-91ED-9119B073A1CB}" type="datetimeFigureOut">
              <a:rPr lang="en-US" smtClean="0"/>
              <a:t>9/2/2022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59D27D-89DE-4450-8AA8-B4AEA53D9808}" type="slidenum">
              <a:rPr lang="en-US" smtClean="0"/>
              <a:t>‹#›</a:t>
            </a:fld>
            <a:endParaRPr lang="en-US"/>
          </a:p>
        </p:txBody>
      </p:sp>
    </p:spTree>
    <p:extLst>
      <p:ext uri="{BB962C8B-B14F-4D97-AF65-F5344CB8AC3E}">
        <p14:creationId xmlns:p14="http://schemas.microsoft.com/office/powerpoint/2010/main" val="37430243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A56342-0136-4703-91ED-9119B073A1CB}" type="datetimeFigureOut">
              <a:rPr lang="en-US" smtClean="0"/>
              <a:t>9/2/2022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9D27D-89DE-4450-8AA8-B4AEA53D980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30773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A56342-0136-4703-91ED-9119B073A1CB}" type="datetimeFigureOut">
              <a:rPr lang="en-US" smtClean="0"/>
              <a:t>9/2/2022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9D27D-89DE-4450-8AA8-B4AEA53D9808}" type="slidenum">
              <a:rPr lang="en-US" smtClean="0"/>
              <a:t>‹#›</a:t>
            </a:fld>
            <a:endParaRPr lang="en-US"/>
          </a:p>
        </p:txBody>
      </p:sp>
    </p:spTree>
    <p:extLst>
      <p:ext uri="{BB962C8B-B14F-4D97-AF65-F5344CB8AC3E}">
        <p14:creationId xmlns:p14="http://schemas.microsoft.com/office/powerpoint/2010/main" val="17445347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A56342-0136-4703-91ED-9119B073A1CB}" type="datetimeFigureOut">
              <a:rPr lang="en-US" smtClean="0"/>
              <a:t>9/2/2022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9D27D-89DE-4450-8AA8-B4AEA53D980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6547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A56342-0136-4703-91ED-9119B073A1CB}" type="datetimeFigureOut">
              <a:rPr lang="en-US" smtClean="0"/>
              <a:t>9/2/2022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59D27D-89DE-4450-8AA8-B4AEA53D9808}" type="slidenum">
              <a:rPr lang="en-US" smtClean="0"/>
              <a:t>‹#›</a:t>
            </a:fld>
            <a:endParaRPr lang="en-US"/>
          </a:p>
        </p:txBody>
      </p:sp>
    </p:spTree>
    <p:extLst>
      <p:ext uri="{BB962C8B-B14F-4D97-AF65-F5344CB8AC3E}">
        <p14:creationId xmlns:p14="http://schemas.microsoft.com/office/powerpoint/2010/main" val="37913608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A56342-0136-4703-91ED-9119B073A1CB}" type="datetimeFigureOut">
              <a:rPr lang="en-US" smtClean="0"/>
              <a:t>9/2/2022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59D27D-89DE-4450-8AA8-B4AEA53D9808}" type="slidenum">
              <a:rPr lang="en-US" smtClean="0"/>
              <a:t>‹#›</a:t>
            </a:fld>
            <a:endParaRPr lang="en-US"/>
          </a:p>
        </p:txBody>
      </p:sp>
    </p:spTree>
    <p:extLst>
      <p:ext uri="{BB962C8B-B14F-4D97-AF65-F5344CB8AC3E}">
        <p14:creationId xmlns:p14="http://schemas.microsoft.com/office/powerpoint/2010/main" val="16487930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A56342-0136-4703-91ED-9119B073A1CB}" type="datetimeFigureOut">
              <a:rPr lang="en-US" smtClean="0"/>
              <a:t>9/2/2022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59D27D-89DE-4450-8AA8-B4AEA53D9808}" type="slidenum">
              <a:rPr lang="en-US" smtClean="0"/>
              <a:t>‹#›</a:t>
            </a:fld>
            <a:endParaRPr lang="en-US"/>
          </a:p>
        </p:txBody>
      </p:sp>
    </p:spTree>
    <p:extLst>
      <p:ext uri="{BB962C8B-B14F-4D97-AF65-F5344CB8AC3E}">
        <p14:creationId xmlns:p14="http://schemas.microsoft.com/office/powerpoint/2010/main" val="13625466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A56342-0136-4703-91ED-9119B073A1CB}" type="datetimeFigureOut">
              <a:rPr lang="en-US" smtClean="0"/>
              <a:t>9/2/2022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59D27D-89DE-4450-8AA8-B4AEA53D9808}" type="slidenum">
              <a:rPr lang="en-US" smtClean="0"/>
              <a:t>‹#›</a:t>
            </a:fld>
            <a:endParaRPr lang="en-US"/>
          </a:p>
        </p:txBody>
      </p:sp>
    </p:spTree>
    <p:extLst>
      <p:ext uri="{BB962C8B-B14F-4D97-AF65-F5344CB8AC3E}">
        <p14:creationId xmlns:p14="http://schemas.microsoft.com/office/powerpoint/2010/main" val="6536300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CA56342-0136-4703-91ED-9119B073A1CB}" type="datetimeFigureOut">
              <a:rPr lang="en-US" smtClean="0"/>
              <a:t>9/2/2022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459D27D-89DE-4450-8AA8-B4AEA53D9808}" type="slidenum">
              <a:rPr lang="en-US" smtClean="0"/>
              <a:t>‹#›</a:t>
            </a:fld>
            <a:endParaRPr lang="en-US"/>
          </a:p>
        </p:txBody>
      </p:sp>
    </p:spTree>
    <p:extLst>
      <p:ext uri="{BB962C8B-B14F-4D97-AF65-F5344CB8AC3E}">
        <p14:creationId xmlns:p14="http://schemas.microsoft.com/office/powerpoint/2010/main" val="6585361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CA56342-0136-4703-91ED-9119B073A1CB}" type="datetimeFigureOut">
              <a:rPr lang="en-US" smtClean="0"/>
              <a:t>9/2/2022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459D27D-89DE-4450-8AA8-B4AEA53D9808}" type="slidenum">
              <a:rPr lang="en-US" smtClean="0"/>
              <a:t>‹#›</a:t>
            </a:fld>
            <a:endParaRPr lang="en-US"/>
          </a:p>
        </p:txBody>
      </p:sp>
    </p:spTree>
    <p:extLst>
      <p:ext uri="{BB962C8B-B14F-4D97-AF65-F5344CB8AC3E}">
        <p14:creationId xmlns:p14="http://schemas.microsoft.com/office/powerpoint/2010/main" val="9204056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A56342-0136-4703-91ED-9119B073A1CB}" type="datetimeFigureOut">
              <a:rPr lang="en-US" smtClean="0"/>
              <a:t>9/2/2022</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59D27D-89DE-4450-8AA8-B4AEA53D9808}" type="slidenum">
              <a:rPr lang="en-US" smtClean="0"/>
              <a:t>‹#›</a:t>
            </a:fld>
            <a:endParaRPr lang="en-US"/>
          </a:p>
        </p:txBody>
      </p:sp>
    </p:spTree>
    <p:extLst>
      <p:ext uri="{BB962C8B-B14F-4D97-AF65-F5344CB8AC3E}">
        <p14:creationId xmlns:p14="http://schemas.microsoft.com/office/powerpoint/2010/main" val="7242755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A56342-0136-4703-91ED-9119B073A1CB}" type="datetimeFigureOut">
              <a:rPr lang="en-US" smtClean="0"/>
              <a:t>9/2/2022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9D27D-89DE-4450-8AA8-B4AEA53D9808}" type="slidenum">
              <a:rPr lang="en-US" smtClean="0"/>
              <a:t>‹#›</a:t>
            </a:fld>
            <a:endParaRPr lang="en-US"/>
          </a:p>
        </p:txBody>
      </p:sp>
    </p:spTree>
    <p:extLst>
      <p:ext uri="{BB962C8B-B14F-4D97-AF65-F5344CB8AC3E}">
        <p14:creationId xmlns:p14="http://schemas.microsoft.com/office/powerpoint/2010/main" val="13043534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A56342-0136-4703-91ED-9119B073A1CB}" type="datetimeFigureOut">
              <a:rPr lang="en-US" smtClean="0"/>
              <a:t>9/2/2022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9D27D-89DE-4450-8AA8-B4AEA53D9808}" type="slidenum">
              <a:rPr lang="en-US" smtClean="0"/>
              <a:t>‹#›</a:t>
            </a:fld>
            <a:endParaRPr lang="en-US"/>
          </a:p>
        </p:txBody>
      </p:sp>
    </p:spTree>
    <p:extLst>
      <p:ext uri="{BB962C8B-B14F-4D97-AF65-F5344CB8AC3E}">
        <p14:creationId xmlns:p14="http://schemas.microsoft.com/office/powerpoint/2010/main" val="3031245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A56342-0136-4703-91ED-9119B073A1CB}" type="datetimeFigureOut">
              <a:rPr lang="en-US" smtClean="0"/>
              <a:t>9/2/2022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59D27D-89DE-4450-8AA8-B4AEA53D9808}" type="slidenum">
              <a:rPr lang="en-US" smtClean="0"/>
              <a:t>‹#›</a:t>
            </a:fld>
            <a:endParaRPr lang="en-US"/>
          </a:p>
        </p:txBody>
      </p:sp>
    </p:spTree>
    <p:extLst>
      <p:ext uri="{BB962C8B-B14F-4D97-AF65-F5344CB8AC3E}">
        <p14:creationId xmlns:p14="http://schemas.microsoft.com/office/powerpoint/2010/main" val="3466693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A56342-0136-4703-91ED-9119B073A1CB}" type="datetimeFigureOut">
              <a:rPr lang="en-US" smtClean="0"/>
              <a:t>9/2/2022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459D27D-89DE-4450-8AA8-B4AEA53D9808}" type="slidenum">
              <a:rPr lang="en-US" smtClean="0"/>
              <a:t>‹#›</a:t>
            </a:fld>
            <a:endParaRPr lang="en-US"/>
          </a:p>
        </p:txBody>
      </p:sp>
    </p:spTree>
    <p:extLst>
      <p:ext uri="{BB962C8B-B14F-4D97-AF65-F5344CB8AC3E}">
        <p14:creationId xmlns:p14="http://schemas.microsoft.com/office/powerpoint/2010/main" val="4015082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A56342-0136-4703-91ED-9119B073A1CB}" type="datetimeFigureOut">
              <a:rPr lang="en-US" smtClean="0"/>
              <a:t>9/2/2022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459D27D-89DE-4450-8AA8-B4AEA53D9808}" type="slidenum">
              <a:rPr lang="en-US" smtClean="0"/>
              <a:t>‹#›</a:t>
            </a:fld>
            <a:endParaRPr lang="en-US"/>
          </a:p>
        </p:txBody>
      </p:sp>
    </p:spTree>
    <p:extLst>
      <p:ext uri="{BB962C8B-B14F-4D97-AF65-F5344CB8AC3E}">
        <p14:creationId xmlns:p14="http://schemas.microsoft.com/office/powerpoint/2010/main" val="3112274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A56342-0136-4703-91ED-9119B073A1CB}" type="datetimeFigureOut">
              <a:rPr lang="en-US" smtClean="0"/>
              <a:t>9/2/2022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459D27D-89DE-4450-8AA8-B4AEA53D9808}" type="slidenum">
              <a:rPr lang="en-US" smtClean="0"/>
              <a:t>‹#›</a:t>
            </a:fld>
            <a:endParaRPr lang="en-US"/>
          </a:p>
        </p:txBody>
      </p:sp>
    </p:spTree>
    <p:extLst>
      <p:ext uri="{BB962C8B-B14F-4D97-AF65-F5344CB8AC3E}">
        <p14:creationId xmlns:p14="http://schemas.microsoft.com/office/powerpoint/2010/main" val="4114227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56342-0136-4703-91ED-9119B073A1CB}" type="datetimeFigureOut">
              <a:rPr lang="en-US" smtClean="0"/>
              <a:t>9/2/2022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459D27D-89DE-4450-8AA8-B4AEA53D9808}" type="slidenum">
              <a:rPr lang="en-US" smtClean="0"/>
              <a:t>‹#›</a:t>
            </a:fld>
            <a:endParaRPr lang="en-US"/>
          </a:p>
        </p:txBody>
      </p:sp>
    </p:spTree>
    <p:extLst>
      <p:ext uri="{BB962C8B-B14F-4D97-AF65-F5344CB8AC3E}">
        <p14:creationId xmlns:p14="http://schemas.microsoft.com/office/powerpoint/2010/main" val="1670779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A56342-0136-4703-91ED-9119B073A1CB}" type="datetimeFigureOut">
              <a:rPr lang="en-US" smtClean="0"/>
              <a:t>9/2/2022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459D27D-89DE-4450-8AA8-B4AEA53D9808}" type="slidenum">
              <a:rPr lang="en-US" smtClean="0"/>
              <a:t>‹#›</a:t>
            </a:fld>
            <a:endParaRPr lang="en-US"/>
          </a:p>
        </p:txBody>
      </p:sp>
    </p:spTree>
    <p:extLst>
      <p:ext uri="{BB962C8B-B14F-4D97-AF65-F5344CB8AC3E}">
        <p14:creationId xmlns:p14="http://schemas.microsoft.com/office/powerpoint/2010/main" val="2883078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A56342-0136-4703-91ED-9119B073A1CB}" type="datetimeFigureOut">
              <a:rPr lang="en-US" smtClean="0"/>
              <a:t>9/2/2022</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59D27D-89DE-4450-8AA8-B4AEA53D9808}" type="slidenum">
              <a:rPr lang="en-US" smtClean="0"/>
              <a:t>‹#›</a:t>
            </a:fld>
            <a:endParaRPr lang="en-US"/>
          </a:p>
        </p:txBody>
      </p:sp>
    </p:spTree>
    <p:extLst>
      <p:ext uri="{BB962C8B-B14F-4D97-AF65-F5344CB8AC3E}">
        <p14:creationId xmlns:p14="http://schemas.microsoft.com/office/powerpoint/2010/main" val="3461142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CA56342-0136-4703-91ED-9119B073A1CB}" type="datetimeFigureOut">
              <a:rPr lang="en-US" smtClean="0"/>
              <a:t>9/2/2022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459D27D-89DE-4450-8AA8-B4AEA53D9808}" type="slidenum">
              <a:rPr lang="en-US" smtClean="0"/>
              <a:t>‹#›</a:t>
            </a:fld>
            <a:endParaRPr lang="en-US"/>
          </a:p>
        </p:txBody>
      </p:sp>
    </p:spTree>
    <p:extLst>
      <p:ext uri="{BB962C8B-B14F-4D97-AF65-F5344CB8AC3E}">
        <p14:creationId xmlns:p14="http://schemas.microsoft.com/office/powerpoint/2010/main" val="1250105264"/>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 id="2147483800" r:id="rId12"/>
    <p:sldLayoutId id="2147483801" r:id="rId13"/>
    <p:sldLayoutId id="2147483802" r:id="rId14"/>
    <p:sldLayoutId id="2147483803" r:id="rId15"/>
    <p:sldLayoutId id="214748380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CA56342-0136-4703-91ED-9119B073A1CB}" type="datetimeFigureOut">
              <a:rPr lang="en-US" smtClean="0"/>
              <a:t>9/2/2022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459D27D-89DE-4450-8AA8-B4AEA53D980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1248877"/>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D1C83D-C3B5-46F6-B5D0-F2ECEF2D4E7B}"/>
              </a:ext>
            </a:extLst>
          </p:cNvPr>
          <p:cNvSpPr>
            <a:spLocks noGrp="1"/>
          </p:cNvSpPr>
          <p:nvPr>
            <p:ph idx="1"/>
          </p:nvPr>
        </p:nvSpPr>
        <p:spPr/>
        <p:txBody>
          <a:bodyPr/>
          <a:lstStyle/>
          <a:p>
            <a:endParaRPr lang="en-US"/>
          </a:p>
        </p:txBody>
      </p:sp>
      <p:pic>
        <p:nvPicPr>
          <p:cNvPr id="4" name="image20.jpg">
            <a:extLst>
              <a:ext uri="{FF2B5EF4-FFF2-40B4-BE49-F238E27FC236}">
                <a16:creationId xmlns:a16="http://schemas.microsoft.com/office/drawing/2014/main" id="{CDB57180-AD66-460A-BD7A-A0F23A8C4858}"/>
              </a:ext>
            </a:extLst>
          </p:cNvPr>
          <p:cNvPicPr/>
          <p:nvPr/>
        </p:nvPicPr>
        <p:blipFill>
          <a:blip r:embed="rId2"/>
          <a:srcRect/>
          <a:stretch/>
        </p:blipFill>
        <p:spPr>
          <a:xfrm>
            <a:off x="0" y="8710"/>
            <a:ext cx="12192000" cy="6305006"/>
          </a:xfrm>
          <a:prstGeom prst="rect">
            <a:avLst/>
          </a:prstGeom>
          <a:ln w="12700">
            <a:miter lim="400000"/>
          </a:ln>
        </p:spPr>
      </p:pic>
      <p:sp>
        <p:nvSpPr>
          <p:cNvPr id="5" name="TextBox 4">
            <a:extLst>
              <a:ext uri="{FF2B5EF4-FFF2-40B4-BE49-F238E27FC236}">
                <a16:creationId xmlns:a16="http://schemas.microsoft.com/office/drawing/2014/main" id="{565A962E-E0D9-4407-8D34-C95E8FAEE9B6}"/>
              </a:ext>
            </a:extLst>
          </p:cNvPr>
          <p:cNvSpPr txBox="1"/>
          <p:nvPr/>
        </p:nvSpPr>
        <p:spPr>
          <a:xfrm>
            <a:off x="2016016" y="365728"/>
            <a:ext cx="7677150" cy="1569660"/>
          </a:xfrm>
          <a:prstGeom prst="rect">
            <a:avLst/>
          </a:prstGeom>
          <a:noFill/>
        </p:spPr>
        <p:txBody>
          <a:bodyPr wrap="square" rtlCol="0">
            <a:spAutoFit/>
          </a:bodyPr>
          <a:lstStyle/>
          <a:p>
            <a:pPr algn="ctr"/>
            <a:r>
              <a:rPr lang="nl-NL" sz="3200" b="1" dirty="0">
                <a:solidFill>
                  <a:srgbClr val="C00000"/>
                </a:solidFill>
                <a:latin typeface="Times New Roman" panose="02020603050405020304" pitchFamily="18" charset="0"/>
                <a:cs typeface="Times New Roman" panose="02020603050405020304" pitchFamily="18" charset="0"/>
              </a:rPr>
              <a:t>TẬP HUẤN</a:t>
            </a:r>
          </a:p>
          <a:p>
            <a:pPr algn="ctr"/>
            <a:r>
              <a:rPr lang="nl-NL" sz="1600" b="1" dirty="0">
                <a:latin typeface="Times New Roman" panose="02020603050405020304" pitchFamily="18" charset="0"/>
                <a:cs typeface="Times New Roman" panose="02020603050405020304" pitchFamily="18" charset="0"/>
              </a:rPr>
              <a:t/>
            </a:r>
            <a:br>
              <a:rPr lang="nl-NL" sz="1600" b="1" dirty="0">
                <a:latin typeface="Times New Roman" panose="02020603050405020304" pitchFamily="18" charset="0"/>
                <a:cs typeface="Times New Roman" panose="02020603050405020304" pitchFamily="18" charset="0"/>
              </a:rPr>
            </a:br>
            <a:r>
              <a:rPr lang="nl-NL" sz="2400" b="1" dirty="0">
                <a:solidFill>
                  <a:srgbClr val="0F03AF"/>
                </a:solidFill>
                <a:latin typeface="Times New Roman" panose="02020603050405020304" pitchFamily="18" charset="0"/>
                <a:cs typeface="Times New Roman" panose="02020603050405020304" pitchFamily="18" charset="0"/>
              </a:rPr>
              <a:t>KIẾN TẬP SƯ PHẠM </a:t>
            </a:r>
            <a:br>
              <a:rPr lang="nl-NL" sz="2400" b="1" dirty="0">
                <a:solidFill>
                  <a:srgbClr val="0F03AF"/>
                </a:solidFill>
                <a:latin typeface="Times New Roman" panose="02020603050405020304" pitchFamily="18" charset="0"/>
                <a:cs typeface="Times New Roman" panose="02020603050405020304" pitchFamily="18" charset="0"/>
              </a:rPr>
            </a:br>
            <a:r>
              <a:rPr lang="nl-NL" sz="2400" b="1" dirty="0">
                <a:solidFill>
                  <a:srgbClr val="0F03AF"/>
                </a:solidFill>
                <a:latin typeface="Times New Roman" panose="02020603050405020304" pitchFamily="18" charset="0"/>
                <a:cs typeface="Times New Roman" panose="02020603050405020304" pitchFamily="18" charset="0"/>
              </a:rPr>
              <a:t>THỰC TẬP SƯ PHẠM</a:t>
            </a:r>
            <a:endParaRPr lang="en-US" sz="2400" dirty="0">
              <a:solidFill>
                <a:srgbClr val="0F03AF"/>
              </a:solidFill>
            </a:endParaRPr>
          </a:p>
        </p:txBody>
      </p:sp>
    </p:spTree>
    <p:extLst>
      <p:ext uri="{BB962C8B-B14F-4D97-AF65-F5344CB8AC3E}">
        <p14:creationId xmlns:p14="http://schemas.microsoft.com/office/powerpoint/2010/main" val="3222653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F405-BD1D-4283-8E41-A3773FF161F7}"/>
              </a:ext>
            </a:extLst>
          </p:cNvPr>
          <p:cNvSpPr>
            <a:spLocks noGrp="1"/>
          </p:cNvSpPr>
          <p:nvPr>
            <p:ph type="title"/>
          </p:nvPr>
        </p:nvSpPr>
        <p:spPr>
          <a:xfrm>
            <a:off x="1994264" y="624110"/>
            <a:ext cx="8064138" cy="701770"/>
          </a:xfrm>
        </p:spPr>
        <p:txBody>
          <a:bodyPr/>
          <a:lstStyle/>
          <a:p>
            <a:r>
              <a:rPr lang="en-US" b="1"/>
              <a:t>Tìm hiểu thực tế giáo dục</a:t>
            </a:r>
          </a:p>
        </p:txBody>
      </p:sp>
      <p:sp>
        <p:nvSpPr>
          <p:cNvPr id="3" name="Content Placeholder 2">
            <a:extLst>
              <a:ext uri="{FF2B5EF4-FFF2-40B4-BE49-F238E27FC236}">
                <a16:creationId xmlns:a16="http://schemas.microsoft.com/office/drawing/2014/main" id="{BF211CA8-60B9-4A6F-BA04-55D6FF765E8A}"/>
              </a:ext>
            </a:extLst>
          </p:cNvPr>
          <p:cNvSpPr>
            <a:spLocks noGrp="1"/>
          </p:cNvSpPr>
          <p:nvPr>
            <p:ph idx="1"/>
          </p:nvPr>
        </p:nvSpPr>
        <p:spPr>
          <a:xfrm>
            <a:off x="1994263" y="1661160"/>
            <a:ext cx="9143999" cy="4250062"/>
          </a:xfrm>
        </p:spPr>
        <p:txBody>
          <a:bodyPr>
            <a:normAutofit lnSpcReduction="10000"/>
          </a:bodyPr>
          <a:lstStyle/>
          <a:p>
            <a:pPr algn="just">
              <a:buFont typeface="+mj-lt"/>
              <a:buAutoNum type="alphaLcParenR"/>
            </a:pPr>
            <a:r>
              <a:rPr lang="en-US" sz="2800"/>
              <a:t>Tìm hiểu về chủ trương, biện pháp đổi mới công tác quản lý dạy học của ngành; tình hình tại địa phương; cơ cấu tổ chức, nhiệm vụ năm học của nhà trường; các hoạt động khác của nhà trường và hoạt động của các đoàn thể cùng tham gia công tác giáo dục; chức năng, nhiệm vụ chung của Tổ trưởng chuyên môn, GV,… </a:t>
            </a:r>
          </a:p>
          <a:p>
            <a:pPr algn="just">
              <a:buFont typeface="+mj-lt"/>
              <a:buAutoNum type="alphaLcParenR"/>
            </a:pPr>
            <a:r>
              <a:rPr lang="en-US" sz="2800"/>
              <a:t>Nghiên cứu chương trình phổ thông tổng thể, chương trình và dạy học bộ môn và tình hình thực hiện chương trình.</a:t>
            </a:r>
          </a:p>
          <a:p>
            <a:pPr algn="just">
              <a:buFont typeface="+mj-lt"/>
              <a:buAutoNum type="alphaLcParenR"/>
            </a:pPr>
            <a:r>
              <a:rPr lang="en-US" sz="2800"/>
              <a:t>Viết bài thu hoạch (BTH) 01: tìm hiểu thực tế giáo dục ở một trường học </a:t>
            </a:r>
            <a:r>
              <a:rPr lang="en-US" sz="2800" i="1"/>
              <a:t>(theo mẫu 01).</a:t>
            </a:r>
            <a:endParaRPr lang="en-US" sz="2800"/>
          </a:p>
          <a:p>
            <a:endParaRPr lang="en-US" sz="2000"/>
          </a:p>
        </p:txBody>
      </p:sp>
    </p:spTree>
    <p:extLst>
      <p:ext uri="{BB962C8B-B14F-4D97-AF65-F5344CB8AC3E}">
        <p14:creationId xmlns:p14="http://schemas.microsoft.com/office/powerpoint/2010/main" val="3995002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F405-BD1D-4283-8E41-A3773FF161F7}"/>
              </a:ext>
            </a:extLst>
          </p:cNvPr>
          <p:cNvSpPr>
            <a:spLocks noGrp="1"/>
          </p:cNvSpPr>
          <p:nvPr>
            <p:ph type="title"/>
          </p:nvPr>
        </p:nvSpPr>
        <p:spPr>
          <a:xfrm>
            <a:off x="1994264" y="624110"/>
            <a:ext cx="8064138" cy="701770"/>
          </a:xfrm>
        </p:spPr>
        <p:txBody>
          <a:bodyPr/>
          <a:lstStyle/>
          <a:p>
            <a:r>
              <a:rPr lang="de-DE" b="1"/>
              <a:t>Kiến tập giảng dạy </a:t>
            </a:r>
            <a:endParaRPr lang="en-US" b="1"/>
          </a:p>
        </p:txBody>
      </p:sp>
      <p:sp>
        <p:nvSpPr>
          <p:cNvPr id="3" name="Content Placeholder 2">
            <a:extLst>
              <a:ext uri="{FF2B5EF4-FFF2-40B4-BE49-F238E27FC236}">
                <a16:creationId xmlns:a16="http://schemas.microsoft.com/office/drawing/2014/main" id="{BF211CA8-60B9-4A6F-BA04-55D6FF765E8A}"/>
              </a:ext>
            </a:extLst>
          </p:cNvPr>
          <p:cNvSpPr>
            <a:spLocks noGrp="1"/>
          </p:cNvSpPr>
          <p:nvPr>
            <p:ph idx="1"/>
          </p:nvPr>
        </p:nvSpPr>
        <p:spPr>
          <a:xfrm>
            <a:off x="1994264" y="1661160"/>
            <a:ext cx="9143999" cy="4250062"/>
          </a:xfrm>
        </p:spPr>
        <p:txBody>
          <a:bodyPr>
            <a:normAutofit lnSpcReduction="10000"/>
          </a:bodyPr>
          <a:lstStyle/>
          <a:p>
            <a:pPr algn="just">
              <a:buFont typeface="+mj-lt"/>
              <a:buAutoNum type="alphaLcParenR"/>
            </a:pPr>
            <a:r>
              <a:rPr lang="de-DE" sz="2800" dirty="0"/>
              <a:t>Tìm hiểu nội dung công việc của GV bộ môn.</a:t>
            </a:r>
            <a:endParaRPr lang="en-US" sz="2800" dirty="0"/>
          </a:p>
          <a:p>
            <a:pPr algn="just">
              <a:buFont typeface="+mj-lt"/>
              <a:buAutoNum type="alphaLcParenR"/>
            </a:pPr>
            <a:r>
              <a:rPr lang="de-DE" sz="2800" dirty="0"/>
              <a:t>Tìm hiểu về nội dung, chương trình, sách giáo khoa, kế hoạch giảng dạy của môn học phù hợp với ngành đào tạo.</a:t>
            </a:r>
            <a:endParaRPr lang="en-US" sz="2800" dirty="0"/>
          </a:p>
          <a:p>
            <a:pPr algn="just">
              <a:buFont typeface="+mj-lt"/>
              <a:buAutoNum type="alphaLcParenR"/>
            </a:pPr>
            <a:r>
              <a:rPr lang="de-DE" sz="2800" dirty="0"/>
              <a:t>Tìm hiểu các loại hồ sơ, sổ sách lớp học; cách đánh giá, cho điểm và các tài liệu hướng dẫn chuyên môn của các cấp quản lý giáo dục theo từng cấp học, bậc học, ngành học.</a:t>
            </a:r>
            <a:endParaRPr lang="en-US" sz="2800" dirty="0"/>
          </a:p>
          <a:p>
            <a:pPr algn="just">
              <a:buFont typeface="+mj-lt"/>
              <a:buAutoNum type="alphaLcParenR"/>
            </a:pPr>
            <a:r>
              <a:rPr lang="de-DE" sz="2800" dirty="0"/>
              <a:t>Dự giờ giảng dạy của GV HDGD theo định mức sau:</a:t>
            </a:r>
            <a:endParaRPr lang="en-US" sz="2800" dirty="0"/>
          </a:p>
          <a:p>
            <a:pPr marL="857250" lvl="1" indent="-400050" algn="just">
              <a:buFont typeface="+mj-lt"/>
              <a:buAutoNum type="romanLcPeriod"/>
            </a:pPr>
            <a:r>
              <a:rPr lang="de-DE" sz="2400" dirty="0"/>
              <a:t>Cấp Trung học cơ sở, Trung học phổ thông: 4 tiết/GS;</a:t>
            </a:r>
            <a:endParaRPr lang="en-US" sz="2400" dirty="0"/>
          </a:p>
          <a:p>
            <a:pPr lvl="1" algn="just">
              <a:buFont typeface="+mj-lt"/>
              <a:buAutoNum type="romanLcPeriod"/>
            </a:pPr>
            <a:r>
              <a:rPr lang="de-DE" sz="2400" dirty="0"/>
              <a:t>  Cấp Tiểu học, Mầm non: 6 tiết/GS.</a:t>
            </a:r>
            <a:endParaRPr lang="en-US" sz="2400" dirty="0"/>
          </a:p>
          <a:p>
            <a:endParaRPr lang="en-US" sz="2000" dirty="0"/>
          </a:p>
        </p:txBody>
      </p:sp>
    </p:spTree>
    <p:extLst>
      <p:ext uri="{BB962C8B-B14F-4D97-AF65-F5344CB8AC3E}">
        <p14:creationId xmlns:p14="http://schemas.microsoft.com/office/powerpoint/2010/main" val="187066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F405-BD1D-4283-8E41-A3773FF161F7}"/>
              </a:ext>
            </a:extLst>
          </p:cNvPr>
          <p:cNvSpPr>
            <a:spLocks noGrp="1"/>
          </p:cNvSpPr>
          <p:nvPr>
            <p:ph type="title"/>
          </p:nvPr>
        </p:nvSpPr>
        <p:spPr>
          <a:xfrm>
            <a:off x="1994264" y="624110"/>
            <a:ext cx="8064138" cy="701770"/>
          </a:xfrm>
        </p:spPr>
        <p:txBody>
          <a:bodyPr/>
          <a:lstStyle/>
          <a:p>
            <a:r>
              <a:rPr lang="de-DE" b="1"/>
              <a:t>Kiến tập giảng dạy </a:t>
            </a:r>
            <a:endParaRPr lang="en-US" b="1"/>
          </a:p>
        </p:txBody>
      </p:sp>
      <p:sp>
        <p:nvSpPr>
          <p:cNvPr id="3" name="Content Placeholder 2">
            <a:extLst>
              <a:ext uri="{FF2B5EF4-FFF2-40B4-BE49-F238E27FC236}">
                <a16:creationId xmlns:a16="http://schemas.microsoft.com/office/drawing/2014/main" id="{BF211CA8-60B9-4A6F-BA04-55D6FF765E8A}"/>
              </a:ext>
            </a:extLst>
          </p:cNvPr>
          <p:cNvSpPr>
            <a:spLocks noGrp="1"/>
          </p:cNvSpPr>
          <p:nvPr>
            <p:ph idx="1"/>
          </p:nvPr>
        </p:nvSpPr>
        <p:spPr>
          <a:xfrm>
            <a:off x="1994263" y="1661160"/>
            <a:ext cx="9143999" cy="4250062"/>
          </a:xfrm>
        </p:spPr>
        <p:txBody>
          <a:bodyPr>
            <a:normAutofit fontScale="92500" lnSpcReduction="10000"/>
          </a:bodyPr>
          <a:lstStyle/>
          <a:p>
            <a:pPr algn="just">
              <a:buFont typeface="+mj-lt"/>
              <a:buAutoNum type="alphaLcParenR" startAt="5"/>
            </a:pPr>
            <a:r>
              <a:rPr lang="de-DE" sz="2400"/>
              <a:t>Xây dựng kế hoạch bài dạy (giáo án) trước khi dự giờ. </a:t>
            </a:r>
          </a:p>
          <a:p>
            <a:pPr lvl="1" algn="just"/>
            <a:r>
              <a:rPr lang="de-DE" sz="2200"/>
              <a:t>Trong khi dự giờ, ghi chép các hoạt động dạy học theo tiến trình vào phiếu dự giờ giảng dạy </a:t>
            </a:r>
            <a:r>
              <a:rPr lang="de-DE" sz="2200" i="1"/>
              <a:t>(theo mẫu 02).</a:t>
            </a:r>
            <a:r>
              <a:rPr lang="de-DE" sz="2200"/>
              <a:t> </a:t>
            </a:r>
          </a:p>
          <a:p>
            <a:pPr lvl="1" algn="just"/>
            <a:r>
              <a:rPr lang="de-DE" sz="2200"/>
              <a:t>Trao đổi, thảo luận với GV HDGD, GS cùng nhóm chuyên môn  để rút kinh nghiệm sau mỗi tiết dự giờ.</a:t>
            </a:r>
            <a:endParaRPr lang="en-US" sz="2200"/>
          </a:p>
          <a:p>
            <a:pPr algn="just">
              <a:buFont typeface="+mj-lt"/>
              <a:buAutoNum type="alphaLcParenR" startAt="5"/>
            </a:pPr>
            <a:r>
              <a:rPr lang="de-DE" sz="2400"/>
              <a:t>Viết BTH 02 về các nội dung quy định tại các điểm a, b và c khoản này </a:t>
            </a:r>
            <a:r>
              <a:rPr lang="de-DE" sz="2400" i="1"/>
              <a:t>(theo mẫu 03)</a:t>
            </a:r>
            <a:r>
              <a:rPr lang="de-DE" sz="2400"/>
              <a:t>. </a:t>
            </a:r>
            <a:endParaRPr lang="en-US" sz="2400"/>
          </a:p>
          <a:p>
            <a:pPr lvl="1" algn="just"/>
            <a:r>
              <a:rPr lang="de-DE" sz="2200"/>
              <a:t>Đối với GS ngành </a:t>
            </a:r>
            <a:r>
              <a:rPr lang="en-US" sz="2200"/>
              <a:t>Giáo dục</a:t>
            </a:r>
            <a:r>
              <a:rPr lang="de-DE" sz="2200"/>
              <a:t> Tiểu học: kiến tập giảng dạy </a:t>
            </a:r>
            <a:r>
              <a:rPr lang="en-US" sz="2200"/>
              <a:t>trên 2 nhóm lớp (nhóm lớp 1-2-3; nhóm lớp 4-5) và ít nhất 2 tiết/nhóm lớp. </a:t>
            </a:r>
          </a:p>
          <a:p>
            <a:pPr lvl="1" algn="just"/>
            <a:r>
              <a:rPr lang="de-DE" sz="2200"/>
              <a:t>Đối với GS ngành </a:t>
            </a:r>
            <a:r>
              <a:rPr lang="en-US" sz="2200"/>
              <a:t>Giáo dục</a:t>
            </a:r>
            <a:r>
              <a:rPr lang="de-DE" sz="2200"/>
              <a:t> Mầm non: KTGD 6 tiết hoạt động ở cả nhà trẻ và mẫu giáo. Trong đó 4 tiết hoạt động chung, 1 tiết hoạt động góc, 1 tiết hoạt động ngoài trời. </a:t>
            </a:r>
            <a:endParaRPr lang="en-US" sz="2600"/>
          </a:p>
        </p:txBody>
      </p:sp>
    </p:spTree>
    <p:extLst>
      <p:ext uri="{BB962C8B-B14F-4D97-AF65-F5344CB8AC3E}">
        <p14:creationId xmlns:p14="http://schemas.microsoft.com/office/powerpoint/2010/main" val="2859557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F405-BD1D-4283-8E41-A3773FF161F7}"/>
              </a:ext>
            </a:extLst>
          </p:cNvPr>
          <p:cNvSpPr>
            <a:spLocks noGrp="1"/>
          </p:cNvSpPr>
          <p:nvPr>
            <p:ph type="title"/>
          </p:nvPr>
        </p:nvSpPr>
        <p:spPr>
          <a:xfrm>
            <a:off x="2002972" y="624110"/>
            <a:ext cx="8055430" cy="701770"/>
          </a:xfrm>
        </p:spPr>
        <p:txBody>
          <a:bodyPr/>
          <a:lstStyle/>
          <a:p>
            <a:r>
              <a:rPr lang="en-US" b="1"/>
              <a:t>Kiến tập chủ nhiệm </a:t>
            </a:r>
          </a:p>
        </p:txBody>
      </p:sp>
      <p:sp>
        <p:nvSpPr>
          <p:cNvPr id="3" name="Content Placeholder 2">
            <a:extLst>
              <a:ext uri="{FF2B5EF4-FFF2-40B4-BE49-F238E27FC236}">
                <a16:creationId xmlns:a16="http://schemas.microsoft.com/office/drawing/2014/main" id="{BF211CA8-60B9-4A6F-BA04-55D6FF765E8A}"/>
              </a:ext>
            </a:extLst>
          </p:cNvPr>
          <p:cNvSpPr>
            <a:spLocks noGrp="1"/>
          </p:cNvSpPr>
          <p:nvPr>
            <p:ph idx="1"/>
          </p:nvPr>
        </p:nvSpPr>
        <p:spPr>
          <a:xfrm>
            <a:off x="2002972" y="1661160"/>
            <a:ext cx="9222377" cy="4250062"/>
          </a:xfrm>
        </p:spPr>
        <p:txBody>
          <a:bodyPr>
            <a:normAutofit fontScale="85000" lnSpcReduction="20000"/>
          </a:bodyPr>
          <a:lstStyle/>
          <a:p>
            <a:pPr algn="just">
              <a:buFont typeface="+mj-lt"/>
              <a:buAutoNum type="alphaLcParenR"/>
            </a:pPr>
            <a:r>
              <a:rPr lang="de-DE" sz="2400"/>
              <a:t>Tìm hiểu về nội dung công việc của người GV chủ nhiệm lớp.</a:t>
            </a:r>
            <a:endParaRPr lang="en-US" sz="2400"/>
          </a:p>
          <a:p>
            <a:pPr algn="just">
              <a:buFont typeface="+mj-lt"/>
              <a:buAutoNum type="alphaLcParenR"/>
            </a:pPr>
            <a:r>
              <a:rPr lang="de-DE" sz="2400"/>
              <a:t>Tìm hiểu về hồ sơ công tác chủ nhiệm lớp của một GV, cách phân loại học lực, thể lực, hạnh kiểm của học sinh.</a:t>
            </a:r>
            <a:endParaRPr lang="en-US" sz="2400"/>
          </a:p>
          <a:p>
            <a:pPr algn="just">
              <a:buFont typeface="+mj-lt"/>
              <a:buAutoNum type="alphaLcParenR"/>
            </a:pPr>
            <a:r>
              <a:rPr lang="de-DE" sz="2400"/>
              <a:t>Dự giờ sinh hoạt chủ nhiệm của GV HDCN 2</a:t>
            </a:r>
            <a:r>
              <a:rPr lang="de-DE" sz="2400" b="1"/>
              <a:t> </a:t>
            </a:r>
            <a:r>
              <a:rPr lang="de-DE" sz="2400"/>
              <a:t>tiết/GS. </a:t>
            </a:r>
          </a:p>
          <a:p>
            <a:pPr lvl="1" algn="just"/>
            <a:r>
              <a:rPr lang="de-DE" sz="2200"/>
              <a:t>Tham dự các buổi sinh hoạt ngoại khoá, sinh hoạt Đoàn, Đội và văn nghệ, thể thao của lớp KTCN.</a:t>
            </a:r>
            <a:endParaRPr lang="en-US" sz="2200"/>
          </a:p>
          <a:p>
            <a:pPr algn="just">
              <a:buFont typeface="+mj-lt"/>
              <a:buAutoNum type="alphaLcParenR"/>
            </a:pPr>
            <a:r>
              <a:rPr lang="de-DE" sz="2400"/>
              <a:t>Xây dựng kế hoạch chủ nhiệm cho tuần, cho tiết sinh hoạt chủ nhiệm trước khi dự giờ. </a:t>
            </a:r>
          </a:p>
          <a:p>
            <a:pPr lvl="1" algn="just"/>
            <a:r>
              <a:rPr lang="de-DE" sz="2200"/>
              <a:t>Ghi chép các </a:t>
            </a:r>
            <a:r>
              <a:rPr lang="en-US" sz="2200"/>
              <a:t>nội dung công tác, biện pháp giáo dục và chỉ tiêu đạt</a:t>
            </a:r>
            <a:r>
              <a:rPr lang="de-DE" sz="2200"/>
              <a:t> được trong tuần vào phiếu dự giờ chủ nhiệm </a:t>
            </a:r>
            <a:r>
              <a:rPr lang="de-DE" sz="2200" i="1"/>
              <a:t>(theo mẫu 04).</a:t>
            </a:r>
            <a:r>
              <a:rPr lang="de-DE" sz="2200"/>
              <a:t> </a:t>
            </a:r>
          </a:p>
          <a:p>
            <a:pPr lvl="1" algn="just"/>
            <a:r>
              <a:rPr lang="de-DE" sz="2200"/>
              <a:t>Trao đổi, thảo luận với GV HDCN, GS cùng nhóm để rút kinh nghiệm sau mỗi tiết dự giờ sinh hoạt chủ nhiệm.</a:t>
            </a:r>
            <a:endParaRPr lang="en-US" sz="2200"/>
          </a:p>
          <a:p>
            <a:pPr algn="just">
              <a:buFont typeface="+mj-lt"/>
              <a:buAutoNum type="alphaLcParenR"/>
            </a:pPr>
            <a:r>
              <a:rPr lang="de-DE" sz="2400"/>
              <a:t>Viết BTH 03 về các nội dung quy định tại các điểm a, b tại Khoản này </a:t>
            </a:r>
            <a:r>
              <a:rPr lang="de-DE" sz="2400" i="1"/>
              <a:t>(theo mẫu 05)</a:t>
            </a:r>
            <a:r>
              <a:rPr lang="de-DE" sz="2400"/>
              <a:t>.</a:t>
            </a:r>
            <a:endParaRPr lang="en-US" sz="2400"/>
          </a:p>
        </p:txBody>
      </p:sp>
    </p:spTree>
    <p:extLst>
      <p:ext uri="{BB962C8B-B14F-4D97-AF65-F5344CB8AC3E}">
        <p14:creationId xmlns:p14="http://schemas.microsoft.com/office/powerpoint/2010/main" val="1525322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ircle(in)">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ircle(in)">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F405-BD1D-4283-8E41-A3773FF161F7}"/>
              </a:ext>
            </a:extLst>
          </p:cNvPr>
          <p:cNvSpPr>
            <a:spLocks noGrp="1"/>
          </p:cNvSpPr>
          <p:nvPr>
            <p:ph type="title"/>
          </p:nvPr>
        </p:nvSpPr>
        <p:spPr>
          <a:xfrm>
            <a:off x="1994263" y="624110"/>
            <a:ext cx="8064139" cy="701770"/>
          </a:xfrm>
        </p:spPr>
        <p:txBody>
          <a:bodyPr/>
          <a:lstStyle/>
          <a:p>
            <a:r>
              <a:rPr lang="en-US" b="1"/>
              <a:t>Đánh giá kết quả KTSP</a:t>
            </a:r>
            <a:endParaRPr lang="en-US"/>
          </a:p>
        </p:txBody>
      </p:sp>
      <p:sp>
        <p:nvSpPr>
          <p:cNvPr id="3" name="Content Placeholder 2">
            <a:extLst>
              <a:ext uri="{FF2B5EF4-FFF2-40B4-BE49-F238E27FC236}">
                <a16:creationId xmlns:a16="http://schemas.microsoft.com/office/drawing/2014/main" id="{BF211CA8-60B9-4A6F-BA04-55D6FF765E8A}"/>
              </a:ext>
            </a:extLst>
          </p:cNvPr>
          <p:cNvSpPr>
            <a:spLocks noGrp="1"/>
          </p:cNvSpPr>
          <p:nvPr>
            <p:ph idx="1"/>
          </p:nvPr>
        </p:nvSpPr>
        <p:spPr>
          <a:xfrm>
            <a:off x="1994263" y="1661160"/>
            <a:ext cx="9318171" cy="4250062"/>
          </a:xfrm>
        </p:spPr>
        <p:txBody>
          <a:bodyPr>
            <a:normAutofit/>
          </a:bodyPr>
          <a:lstStyle/>
          <a:p>
            <a:pPr marL="457200" indent="-457200">
              <a:buFont typeface="+mj-lt"/>
              <a:buAutoNum type="arabicPeriod"/>
            </a:pPr>
            <a:r>
              <a:rPr lang="en-US" sz="2400"/>
              <a:t>Điểm bộ phận của học phần KTSP gồm:</a:t>
            </a:r>
          </a:p>
          <a:p>
            <a:pPr lvl="1">
              <a:buFont typeface="+mj-lt"/>
              <a:buAutoNum type="alphaLcParenR"/>
            </a:pPr>
            <a:r>
              <a:rPr lang="de-DE" sz="2200"/>
              <a:t>Điểm THTTGD là điểm BTH 01;</a:t>
            </a:r>
            <a:endParaRPr lang="en-US" sz="2200"/>
          </a:p>
          <a:p>
            <a:pPr lvl="1">
              <a:buFont typeface="+mj-lt"/>
              <a:buAutoNum type="alphaLcParenR"/>
            </a:pPr>
            <a:r>
              <a:rPr lang="de-DE" sz="2200"/>
              <a:t>Điểm KTGD được tính theo công thức sau:</a:t>
            </a:r>
          </a:p>
          <a:p>
            <a:pPr lvl="1">
              <a:buFont typeface="+mj-lt"/>
              <a:buAutoNum type="alphaLcParenR"/>
            </a:pPr>
            <a:endParaRPr lang="de-DE" sz="2000"/>
          </a:p>
          <a:p>
            <a:pPr>
              <a:buFont typeface="+mj-lt"/>
              <a:buAutoNum type="alphaLcParenR"/>
            </a:pPr>
            <a:endParaRPr lang="de-DE" sz="2400"/>
          </a:p>
          <a:p>
            <a:pPr>
              <a:buFont typeface="+mj-lt"/>
              <a:buAutoNum type="alphaLcParenR"/>
            </a:pPr>
            <a:endParaRPr lang="de-DE" sz="2400"/>
          </a:p>
          <a:p>
            <a:pPr lvl="1">
              <a:buFont typeface="+mj-lt"/>
              <a:buAutoNum type="alphaLcParenR" startAt="3"/>
            </a:pPr>
            <a:r>
              <a:rPr lang="de-DE" sz="2200"/>
              <a:t>Điểm KTCN được tính theo công thức sau:</a:t>
            </a:r>
            <a:endParaRPr lang="en-US" sz="2200"/>
          </a:p>
          <a:p>
            <a:pPr algn="just"/>
            <a:endParaRPr lang="en-US" sz="2800"/>
          </a:p>
        </p:txBody>
      </p:sp>
      <p:pic>
        <p:nvPicPr>
          <p:cNvPr id="19" name="Picture 18">
            <a:extLst>
              <a:ext uri="{FF2B5EF4-FFF2-40B4-BE49-F238E27FC236}">
                <a16:creationId xmlns:a16="http://schemas.microsoft.com/office/drawing/2014/main" id="{8CBF1124-0E47-4D94-AA99-C0C8C321EE4B}"/>
              </a:ext>
            </a:extLst>
          </p:cNvPr>
          <p:cNvPicPr>
            <a:picLocks noChangeAspect="1"/>
          </p:cNvPicPr>
          <p:nvPr/>
        </p:nvPicPr>
        <p:blipFill>
          <a:blip r:embed="rId2"/>
          <a:stretch>
            <a:fillRect/>
          </a:stretch>
        </p:blipFill>
        <p:spPr>
          <a:xfrm>
            <a:off x="2655833" y="3035913"/>
            <a:ext cx="8616245" cy="1160503"/>
          </a:xfrm>
          <a:prstGeom prst="rect">
            <a:avLst/>
          </a:prstGeom>
        </p:spPr>
      </p:pic>
      <p:pic>
        <p:nvPicPr>
          <p:cNvPr id="20" name="Picture 19">
            <a:extLst>
              <a:ext uri="{FF2B5EF4-FFF2-40B4-BE49-F238E27FC236}">
                <a16:creationId xmlns:a16="http://schemas.microsoft.com/office/drawing/2014/main" id="{FFE18C3F-BFDD-4AF7-9C21-68ADE661B4E6}"/>
              </a:ext>
            </a:extLst>
          </p:cNvPr>
          <p:cNvPicPr>
            <a:picLocks noChangeAspect="1"/>
          </p:cNvPicPr>
          <p:nvPr/>
        </p:nvPicPr>
        <p:blipFill>
          <a:blip r:embed="rId3"/>
          <a:stretch>
            <a:fillRect/>
          </a:stretch>
        </p:blipFill>
        <p:spPr>
          <a:xfrm>
            <a:off x="2696189" y="5010497"/>
            <a:ext cx="8616245" cy="1121344"/>
          </a:xfrm>
          <a:prstGeom prst="rect">
            <a:avLst/>
          </a:prstGeom>
        </p:spPr>
      </p:pic>
    </p:spTree>
    <p:extLst>
      <p:ext uri="{BB962C8B-B14F-4D97-AF65-F5344CB8AC3E}">
        <p14:creationId xmlns:p14="http://schemas.microsoft.com/office/powerpoint/2010/main" val="2319172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barn(inVertical)">
                                      <p:cBhvr>
                                        <p:cTn id="15" dur="5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barn(inVertical)">
                                      <p:cBhvr>
                                        <p:cTn id="20" dur="500"/>
                                        <p:tgtEl>
                                          <p:spTgt spid="3">
                                            <p:txEl>
                                              <p:pRg st="6" end="6"/>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circle(in)">
                                      <p:cBhvr>
                                        <p:cTn id="23"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F405-BD1D-4283-8E41-A3773FF161F7}"/>
              </a:ext>
            </a:extLst>
          </p:cNvPr>
          <p:cNvSpPr>
            <a:spLocks noGrp="1"/>
          </p:cNvSpPr>
          <p:nvPr>
            <p:ph type="title"/>
          </p:nvPr>
        </p:nvSpPr>
        <p:spPr>
          <a:xfrm>
            <a:off x="2011680" y="624110"/>
            <a:ext cx="8046721" cy="701770"/>
          </a:xfrm>
        </p:spPr>
        <p:txBody>
          <a:bodyPr/>
          <a:lstStyle/>
          <a:p>
            <a:r>
              <a:rPr lang="en-US" b="1"/>
              <a:t>Đánh giá kết quả KTSP</a:t>
            </a:r>
            <a:endParaRPr lang="en-US"/>
          </a:p>
        </p:txBody>
      </p:sp>
      <p:sp>
        <p:nvSpPr>
          <p:cNvPr id="3" name="Content Placeholder 2">
            <a:extLst>
              <a:ext uri="{FF2B5EF4-FFF2-40B4-BE49-F238E27FC236}">
                <a16:creationId xmlns:a16="http://schemas.microsoft.com/office/drawing/2014/main" id="{BF211CA8-60B9-4A6F-BA04-55D6FF765E8A}"/>
              </a:ext>
            </a:extLst>
          </p:cNvPr>
          <p:cNvSpPr>
            <a:spLocks noGrp="1"/>
          </p:cNvSpPr>
          <p:nvPr>
            <p:ph idx="1"/>
          </p:nvPr>
        </p:nvSpPr>
        <p:spPr>
          <a:xfrm>
            <a:off x="2011680" y="1661160"/>
            <a:ext cx="9344297" cy="4250062"/>
          </a:xfrm>
        </p:spPr>
        <p:txBody>
          <a:bodyPr>
            <a:normAutofit/>
          </a:bodyPr>
          <a:lstStyle/>
          <a:p>
            <a:pPr marL="457200" indent="-457200" algn="just">
              <a:buFont typeface="+mj-lt"/>
              <a:buAutoNum type="arabicPeriod" startAt="2"/>
            </a:pPr>
            <a:r>
              <a:rPr lang="de-DE" sz="2400"/>
              <a:t>Điểm học phần KTSP được tính theo công thức sau</a:t>
            </a:r>
            <a:r>
              <a:rPr lang="de-DE"/>
              <a:t>:</a:t>
            </a:r>
            <a:endParaRPr lang="en-US"/>
          </a:p>
          <a:p>
            <a:pPr algn="just"/>
            <a:endParaRPr lang="en-US" sz="2800"/>
          </a:p>
        </p:txBody>
      </p:sp>
      <p:pic>
        <p:nvPicPr>
          <p:cNvPr id="5" name="Picture 4">
            <a:extLst>
              <a:ext uri="{FF2B5EF4-FFF2-40B4-BE49-F238E27FC236}">
                <a16:creationId xmlns:a16="http://schemas.microsoft.com/office/drawing/2014/main" id="{94E713F0-6B82-4EAF-A7E3-B9433790FF6C}"/>
              </a:ext>
            </a:extLst>
          </p:cNvPr>
          <p:cNvPicPr>
            <a:picLocks noChangeAspect="1"/>
          </p:cNvPicPr>
          <p:nvPr/>
        </p:nvPicPr>
        <p:blipFill>
          <a:blip r:embed="rId2"/>
          <a:stretch>
            <a:fillRect/>
          </a:stretch>
        </p:blipFill>
        <p:spPr>
          <a:xfrm>
            <a:off x="2011680" y="2206639"/>
            <a:ext cx="9048206" cy="1222361"/>
          </a:xfrm>
          <a:prstGeom prst="rect">
            <a:avLst/>
          </a:prstGeom>
        </p:spPr>
      </p:pic>
    </p:spTree>
    <p:extLst>
      <p:ext uri="{BB962C8B-B14F-4D97-AF65-F5344CB8AC3E}">
        <p14:creationId xmlns:p14="http://schemas.microsoft.com/office/powerpoint/2010/main" val="2010703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F405-BD1D-4283-8E41-A3773FF161F7}"/>
              </a:ext>
            </a:extLst>
          </p:cNvPr>
          <p:cNvSpPr>
            <a:spLocks noGrp="1"/>
          </p:cNvSpPr>
          <p:nvPr>
            <p:ph type="title"/>
          </p:nvPr>
        </p:nvSpPr>
        <p:spPr>
          <a:xfrm>
            <a:off x="2011680" y="624110"/>
            <a:ext cx="8046721" cy="701770"/>
          </a:xfrm>
        </p:spPr>
        <p:txBody>
          <a:bodyPr/>
          <a:lstStyle/>
          <a:p>
            <a:r>
              <a:rPr lang="en-US" b="1"/>
              <a:t>Sơ kết KTSP</a:t>
            </a:r>
            <a:endParaRPr lang="en-US"/>
          </a:p>
        </p:txBody>
      </p:sp>
      <p:sp>
        <p:nvSpPr>
          <p:cNvPr id="3" name="Content Placeholder 2">
            <a:extLst>
              <a:ext uri="{FF2B5EF4-FFF2-40B4-BE49-F238E27FC236}">
                <a16:creationId xmlns:a16="http://schemas.microsoft.com/office/drawing/2014/main" id="{BF211CA8-60B9-4A6F-BA04-55D6FF765E8A}"/>
              </a:ext>
            </a:extLst>
          </p:cNvPr>
          <p:cNvSpPr>
            <a:spLocks noGrp="1"/>
          </p:cNvSpPr>
          <p:nvPr>
            <p:ph idx="1"/>
          </p:nvPr>
        </p:nvSpPr>
        <p:spPr>
          <a:xfrm>
            <a:off x="2011680" y="1661160"/>
            <a:ext cx="9344297" cy="4250062"/>
          </a:xfrm>
        </p:spPr>
        <p:txBody>
          <a:bodyPr>
            <a:normAutofit/>
          </a:bodyPr>
          <a:lstStyle/>
          <a:p>
            <a:pPr>
              <a:buFont typeface="+mj-lt"/>
              <a:buAutoNum type="arabicPeriod"/>
            </a:pPr>
            <a:r>
              <a:rPr lang="en-US" sz="2800"/>
              <a:t>Sơ kết KTSP được triển khai ở tuần cuối của đợt KTSP.</a:t>
            </a:r>
          </a:p>
          <a:p>
            <a:pPr>
              <a:buFont typeface="+mj-lt"/>
              <a:buAutoNum type="arabicPeriod"/>
            </a:pPr>
            <a:r>
              <a:rPr lang="en-US" sz="2800"/>
              <a:t>GS nộp các hồ sơ trước khi sơ kết KTSP.</a:t>
            </a:r>
          </a:p>
          <a:p>
            <a:pPr>
              <a:buFont typeface="+mj-lt"/>
              <a:buAutoNum type="arabicPeriod"/>
            </a:pPr>
            <a:r>
              <a:rPr lang="en-US" sz="2800"/>
              <a:t>Sơ kết KTGD theo tổ bộ môn</a:t>
            </a:r>
          </a:p>
          <a:p>
            <a:pPr>
              <a:buFont typeface="+mj-lt"/>
              <a:buAutoNum type="arabicPeriod"/>
            </a:pPr>
            <a:r>
              <a:rPr lang="en-US" sz="2800"/>
              <a:t>Sơ kết KTCN</a:t>
            </a:r>
          </a:p>
          <a:p>
            <a:pPr algn="just"/>
            <a:endParaRPr lang="en-US" sz="2800"/>
          </a:p>
        </p:txBody>
      </p:sp>
    </p:spTree>
    <p:extLst>
      <p:ext uri="{BB962C8B-B14F-4D97-AF65-F5344CB8AC3E}">
        <p14:creationId xmlns:p14="http://schemas.microsoft.com/office/powerpoint/2010/main" val="1781512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F405-BD1D-4283-8E41-A3773FF161F7}"/>
              </a:ext>
            </a:extLst>
          </p:cNvPr>
          <p:cNvSpPr>
            <a:spLocks noGrp="1"/>
          </p:cNvSpPr>
          <p:nvPr>
            <p:ph type="title"/>
          </p:nvPr>
        </p:nvSpPr>
        <p:spPr>
          <a:xfrm>
            <a:off x="2011680" y="624110"/>
            <a:ext cx="8046721" cy="701770"/>
          </a:xfrm>
        </p:spPr>
        <p:txBody>
          <a:bodyPr/>
          <a:lstStyle/>
          <a:p>
            <a:r>
              <a:rPr lang="en-US" b="1"/>
              <a:t>Sơ kết KTGD theo tổ bộ môn</a:t>
            </a:r>
          </a:p>
        </p:txBody>
      </p:sp>
      <p:sp>
        <p:nvSpPr>
          <p:cNvPr id="3" name="Content Placeholder 2">
            <a:extLst>
              <a:ext uri="{FF2B5EF4-FFF2-40B4-BE49-F238E27FC236}">
                <a16:creationId xmlns:a16="http://schemas.microsoft.com/office/drawing/2014/main" id="{BF211CA8-60B9-4A6F-BA04-55D6FF765E8A}"/>
              </a:ext>
            </a:extLst>
          </p:cNvPr>
          <p:cNvSpPr>
            <a:spLocks noGrp="1"/>
          </p:cNvSpPr>
          <p:nvPr>
            <p:ph idx="1"/>
          </p:nvPr>
        </p:nvSpPr>
        <p:spPr>
          <a:xfrm>
            <a:off x="2011680" y="1661160"/>
            <a:ext cx="9344297" cy="4250062"/>
          </a:xfrm>
        </p:spPr>
        <p:txBody>
          <a:bodyPr>
            <a:normAutofit/>
          </a:bodyPr>
          <a:lstStyle/>
          <a:p>
            <a:pPr algn="just">
              <a:buFont typeface="+mj-lt"/>
              <a:buAutoNum type="alphaLcParenR"/>
            </a:pPr>
            <a:r>
              <a:rPr lang="en-US" sz="3200"/>
              <a:t>Thành phần gồm: Tổ trưởng bộ môn; GV tham gia HDGD của tổ và GS cùng nhóm chuyên môn.</a:t>
            </a:r>
          </a:p>
          <a:p>
            <a:pPr algn="just">
              <a:buFont typeface="+mj-lt"/>
              <a:buAutoNum type="alphaLcParenR"/>
            </a:pPr>
            <a:r>
              <a:rPr lang="en-US" sz="3200"/>
              <a:t>Các hoạt động sơ kết gồm:</a:t>
            </a:r>
          </a:p>
          <a:p>
            <a:pPr lvl="1" algn="just"/>
            <a:r>
              <a:rPr lang="en-US" sz="2800"/>
              <a:t>GS thông qua bản tự kiểm điểm cá nhân </a:t>
            </a:r>
            <a:r>
              <a:rPr lang="en-US" sz="2800" i="1"/>
              <a:t>(theo mẫu 6);</a:t>
            </a:r>
            <a:endParaRPr lang="en-US" sz="2800"/>
          </a:p>
          <a:p>
            <a:pPr marL="0" indent="0" algn="just">
              <a:buNone/>
            </a:pPr>
            <a:endParaRPr lang="en-US" sz="2800"/>
          </a:p>
        </p:txBody>
      </p:sp>
    </p:spTree>
    <p:extLst>
      <p:ext uri="{BB962C8B-B14F-4D97-AF65-F5344CB8AC3E}">
        <p14:creationId xmlns:p14="http://schemas.microsoft.com/office/powerpoint/2010/main" val="933364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F405-BD1D-4283-8E41-A3773FF161F7}"/>
              </a:ext>
            </a:extLst>
          </p:cNvPr>
          <p:cNvSpPr>
            <a:spLocks noGrp="1"/>
          </p:cNvSpPr>
          <p:nvPr>
            <p:ph type="title"/>
          </p:nvPr>
        </p:nvSpPr>
        <p:spPr>
          <a:xfrm>
            <a:off x="2011680" y="624110"/>
            <a:ext cx="8046721" cy="701770"/>
          </a:xfrm>
        </p:spPr>
        <p:txBody>
          <a:bodyPr/>
          <a:lstStyle/>
          <a:p>
            <a:r>
              <a:rPr lang="en-US" b="1"/>
              <a:t>Sơ kết KTCN</a:t>
            </a:r>
          </a:p>
        </p:txBody>
      </p:sp>
      <p:sp>
        <p:nvSpPr>
          <p:cNvPr id="3" name="Content Placeholder 2">
            <a:extLst>
              <a:ext uri="{FF2B5EF4-FFF2-40B4-BE49-F238E27FC236}">
                <a16:creationId xmlns:a16="http://schemas.microsoft.com/office/drawing/2014/main" id="{BF211CA8-60B9-4A6F-BA04-55D6FF765E8A}"/>
              </a:ext>
            </a:extLst>
          </p:cNvPr>
          <p:cNvSpPr>
            <a:spLocks noGrp="1"/>
          </p:cNvSpPr>
          <p:nvPr>
            <p:ph idx="1"/>
          </p:nvPr>
        </p:nvSpPr>
        <p:spPr>
          <a:xfrm>
            <a:off x="2011680" y="1661160"/>
            <a:ext cx="9344297" cy="4250062"/>
          </a:xfrm>
        </p:spPr>
        <p:txBody>
          <a:bodyPr>
            <a:normAutofit/>
          </a:bodyPr>
          <a:lstStyle/>
          <a:p>
            <a:pPr>
              <a:buFont typeface="+mj-lt"/>
              <a:buAutoNum type="alphaLcParenR"/>
            </a:pPr>
            <a:r>
              <a:rPr lang="en-US" sz="2800"/>
              <a:t>Thành phần gồm: Ban Điều hành; GV tham gia HDCN và toàn bộ GS.</a:t>
            </a:r>
          </a:p>
          <a:p>
            <a:pPr>
              <a:buFont typeface="+mj-lt"/>
              <a:buAutoNum type="alphaLcParenR"/>
            </a:pPr>
            <a:r>
              <a:rPr lang="en-US" sz="2800"/>
              <a:t>Các hoạt động sơ kết gồm:</a:t>
            </a:r>
          </a:p>
          <a:p>
            <a:pPr lvl="1"/>
            <a:r>
              <a:rPr lang="en-US" sz="2400"/>
              <a:t>GS thông qua bản tự kiểm điểm cá nhân </a:t>
            </a:r>
            <a:r>
              <a:rPr lang="en-US" sz="2400" i="1"/>
              <a:t>(theo mẫu 7);</a:t>
            </a:r>
            <a:endParaRPr lang="en-US" sz="2400"/>
          </a:p>
          <a:p>
            <a:pPr algn="just"/>
            <a:endParaRPr lang="en-US" sz="2800"/>
          </a:p>
        </p:txBody>
      </p:sp>
    </p:spTree>
    <p:extLst>
      <p:ext uri="{BB962C8B-B14F-4D97-AF65-F5344CB8AC3E}">
        <p14:creationId xmlns:p14="http://schemas.microsoft.com/office/powerpoint/2010/main" val="230154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F405-BD1D-4283-8E41-A3773FF161F7}"/>
              </a:ext>
            </a:extLst>
          </p:cNvPr>
          <p:cNvSpPr>
            <a:spLocks noGrp="1"/>
          </p:cNvSpPr>
          <p:nvPr>
            <p:ph type="title"/>
          </p:nvPr>
        </p:nvSpPr>
        <p:spPr>
          <a:xfrm>
            <a:off x="2011680" y="624110"/>
            <a:ext cx="8046721" cy="701770"/>
          </a:xfrm>
        </p:spPr>
        <p:txBody>
          <a:bodyPr/>
          <a:lstStyle/>
          <a:p>
            <a:r>
              <a:rPr lang="en-US" b="1" dirty="0" err="1"/>
              <a:t>Hồ</a:t>
            </a:r>
            <a:r>
              <a:rPr lang="en-US" b="1" dirty="0"/>
              <a:t> sơ KTSP</a:t>
            </a:r>
            <a:endParaRPr lang="en-US" dirty="0"/>
          </a:p>
        </p:txBody>
      </p:sp>
      <p:sp>
        <p:nvSpPr>
          <p:cNvPr id="3" name="Content Placeholder 2">
            <a:extLst>
              <a:ext uri="{FF2B5EF4-FFF2-40B4-BE49-F238E27FC236}">
                <a16:creationId xmlns:a16="http://schemas.microsoft.com/office/drawing/2014/main" id="{BF211CA8-60B9-4A6F-BA04-55D6FF765E8A}"/>
              </a:ext>
            </a:extLst>
          </p:cNvPr>
          <p:cNvSpPr>
            <a:spLocks noGrp="1"/>
          </p:cNvSpPr>
          <p:nvPr>
            <p:ph idx="1"/>
          </p:nvPr>
        </p:nvSpPr>
        <p:spPr>
          <a:xfrm>
            <a:off x="2011680" y="1661160"/>
            <a:ext cx="9344297" cy="4250062"/>
          </a:xfrm>
        </p:spPr>
        <p:txBody>
          <a:bodyPr>
            <a:normAutofit fontScale="92500" lnSpcReduction="10000"/>
          </a:bodyPr>
          <a:lstStyle/>
          <a:p>
            <a:pPr marL="514350" indent="-514350" algn="just">
              <a:buFont typeface="+mj-lt"/>
              <a:buAutoNum type="arabicPeriod"/>
            </a:pPr>
            <a:r>
              <a:rPr lang="en-US" sz="2800" dirty="0" err="1"/>
              <a:t>Hồ</a:t>
            </a:r>
            <a:r>
              <a:rPr lang="en-US" sz="2800" dirty="0"/>
              <a:t> sơ GS cần </a:t>
            </a:r>
            <a:r>
              <a:rPr lang="en-US" sz="2800" dirty="0" err="1"/>
              <a:t>nộp</a:t>
            </a:r>
            <a:r>
              <a:rPr lang="en-US" sz="2800" dirty="0"/>
              <a:t> </a:t>
            </a:r>
            <a:r>
              <a:rPr lang="en-US" sz="2800" dirty="0" err="1"/>
              <a:t>gồm</a:t>
            </a:r>
            <a:r>
              <a:rPr lang="en-US" sz="2800" dirty="0"/>
              <a:t>: </a:t>
            </a:r>
          </a:p>
          <a:p>
            <a:pPr marL="971550" lvl="1" indent="-514350" algn="just">
              <a:buFont typeface="+mj-lt"/>
              <a:buAutoNum type="alphaLcParenR"/>
            </a:pPr>
            <a:r>
              <a:rPr lang="en-US" sz="2600" dirty="0"/>
              <a:t>BTH 01 </a:t>
            </a:r>
            <a:r>
              <a:rPr lang="en-US" sz="2600" dirty="0" err="1"/>
              <a:t>nộp</a:t>
            </a:r>
            <a:r>
              <a:rPr lang="en-US" sz="2600" dirty="0"/>
              <a:t> </a:t>
            </a:r>
            <a:r>
              <a:rPr lang="en-US" sz="2600" dirty="0" err="1"/>
              <a:t>cho</a:t>
            </a:r>
            <a:r>
              <a:rPr lang="en-US" sz="2600" dirty="0"/>
              <a:t> Tổ </a:t>
            </a:r>
            <a:r>
              <a:rPr lang="en-US" sz="2600" dirty="0" err="1"/>
              <a:t>thư</a:t>
            </a:r>
            <a:r>
              <a:rPr lang="en-US" sz="2600" dirty="0"/>
              <a:t> </a:t>
            </a:r>
            <a:r>
              <a:rPr lang="en-US" sz="2600" dirty="0" err="1"/>
              <a:t>ký</a:t>
            </a:r>
            <a:r>
              <a:rPr lang="en-US" sz="2600" dirty="0"/>
              <a:t>;</a:t>
            </a:r>
          </a:p>
          <a:p>
            <a:pPr marL="971550" lvl="1" indent="-514350" algn="just">
              <a:buFont typeface="+mj-lt"/>
              <a:buAutoNum type="alphaLcParenR"/>
            </a:pPr>
            <a:r>
              <a:rPr lang="en-US" sz="2600" dirty="0"/>
              <a:t>BTH 02, </a:t>
            </a:r>
            <a:r>
              <a:rPr lang="en-US" sz="2600" dirty="0" err="1"/>
              <a:t>các</a:t>
            </a:r>
            <a:r>
              <a:rPr lang="en-US" sz="2600" dirty="0"/>
              <a:t> </a:t>
            </a:r>
            <a:r>
              <a:rPr lang="en-US" sz="2600" dirty="0" err="1"/>
              <a:t>phiếu</a:t>
            </a:r>
            <a:r>
              <a:rPr lang="en-US" sz="2600" dirty="0"/>
              <a:t> dự </a:t>
            </a:r>
            <a:r>
              <a:rPr lang="en-US" sz="2600" dirty="0" err="1"/>
              <a:t>giờ</a:t>
            </a:r>
            <a:r>
              <a:rPr lang="en-US" sz="2600" dirty="0"/>
              <a:t> </a:t>
            </a:r>
            <a:r>
              <a:rPr lang="en-US" sz="2600" dirty="0" err="1"/>
              <a:t>giảng</a:t>
            </a:r>
            <a:r>
              <a:rPr lang="en-US" sz="2600" dirty="0"/>
              <a:t> </a:t>
            </a:r>
            <a:r>
              <a:rPr lang="en-US" sz="2600" dirty="0" err="1"/>
              <a:t>dạy</a:t>
            </a:r>
            <a:r>
              <a:rPr lang="en-US" sz="2600" dirty="0"/>
              <a:t> </a:t>
            </a:r>
            <a:r>
              <a:rPr lang="en-US" sz="2600" dirty="0" err="1"/>
              <a:t>và</a:t>
            </a:r>
            <a:r>
              <a:rPr lang="en-US" sz="2600" dirty="0"/>
              <a:t> kế hoạch </a:t>
            </a:r>
            <a:r>
              <a:rPr lang="en-US" sz="2600" dirty="0" err="1"/>
              <a:t>bài</a:t>
            </a:r>
            <a:r>
              <a:rPr lang="en-US" sz="2600" dirty="0"/>
              <a:t> </a:t>
            </a:r>
            <a:r>
              <a:rPr lang="en-US" sz="2600" dirty="0" err="1"/>
              <a:t>dạy</a:t>
            </a:r>
            <a:r>
              <a:rPr lang="en-US" sz="2600" dirty="0"/>
              <a:t> </a:t>
            </a:r>
            <a:r>
              <a:rPr lang="en-US" sz="2600" dirty="0" err="1"/>
              <a:t>nộp</a:t>
            </a:r>
            <a:r>
              <a:rPr lang="en-US" sz="2600" dirty="0"/>
              <a:t> </a:t>
            </a:r>
            <a:r>
              <a:rPr lang="en-US" sz="2600" dirty="0" err="1"/>
              <a:t>cho</a:t>
            </a:r>
            <a:r>
              <a:rPr lang="en-US" sz="2600" dirty="0"/>
              <a:t> GV HDGD; </a:t>
            </a:r>
          </a:p>
          <a:p>
            <a:pPr marL="971550" lvl="1" indent="-514350" algn="just">
              <a:buFont typeface="+mj-lt"/>
              <a:buAutoNum type="alphaLcParenR"/>
            </a:pPr>
            <a:r>
              <a:rPr lang="en-US" sz="2600" dirty="0"/>
              <a:t>BTH 03, </a:t>
            </a:r>
            <a:r>
              <a:rPr lang="en-US" sz="2600" dirty="0" err="1"/>
              <a:t>các</a:t>
            </a:r>
            <a:r>
              <a:rPr lang="en-US" sz="2600" dirty="0"/>
              <a:t> </a:t>
            </a:r>
            <a:r>
              <a:rPr lang="en-US" sz="2600" dirty="0" err="1"/>
              <a:t>phiếu</a:t>
            </a:r>
            <a:r>
              <a:rPr lang="en-US" sz="2600" dirty="0"/>
              <a:t> dự </a:t>
            </a:r>
            <a:r>
              <a:rPr lang="en-US" sz="2600" dirty="0" err="1"/>
              <a:t>giờ</a:t>
            </a:r>
            <a:r>
              <a:rPr lang="en-US" sz="2600" dirty="0"/>
              <a:t> chủ </a:t>
            </a:r>
            <a:r>
              <a:rPr lang="en-US" sz="2600" dirty="0" err="1"/>
              <a:t>nhiệm</a:t>
            </a:r>
            <a:r>
              <a:rPr lang="en-US" sz="2600" dirty="0"/>
              <a:t> </a:t>
            </a:r>
            <a:r>
              <a:rPr lang="en-US" sz="2600" dirty="0" err="1"/>
              <a:t>và</a:t>
            </a:r>
            <a:r>
              <a:rPr lang="en-US" sz="2600" dirty="0"/>
              <a:t> kế hoạch chủ </a:t>
            </a:r>
            <a:r>
              <a:rPr lang="en-US" sz="2600" dirty="0" err="1"/>
              <a:t>nhiệm</a:t>
            </a:r>
            <a:r>
              <a:rPr lang="en-US" sz="2600" dirty="0"/>
              <a:t> </a:t>
            </a:r>
            <a:r>
              <a:rPr lang="en-US" sz="2600" dirty="0" err="1"/>
              <a:t>nộp</a:t>
            </a:r>
            <a:r>
              <a:rPr lang="en-US" sz="2600" dirty="0"/>
              <a:t> </a:t>
            </a:r>
            <a:r>
              <a:rPr lang="en-US" sz="2600" dirty="0" err="1"/>
              <a:t>cho</a:t>
            </a:r>
            <a:r>
              <a:rPr lang="en-US" sz="2600" dirty="0"/>
              <a:t> GV HDCN.</a:t>
            </a:r>
          </a:p>
          <a:p>
            <a:pPr marL="514350" indent="-514350" algn="just">
              <a:buFont typeface="+mj-lt"/>
              <a:buAutoNum type="arabicPeriod"/>
            </a:pPr>
            <a:r>
              <a:rPr lang="en-US" sz="2600" dirty="0" err="1"/>
              <a:t>Hồ</a:t>
            </a:r>
            <a:r>
              <a:rPr lang="en-US" sz="2600" dirty="0"/>
              <a:t> sơ Trưởng ban đại </a:t>
            </a:r>
            <a:r>
              <a:rPr lang="en-US" sz="2600" dirty="0" err="1"/>
              <a:t>diện</a:t>
            </a:r>
            <a:r>
              <a:rPr lang="en-US" sz="2600" dirty="0"/>
              <a:t> </a:t>
            </a:r>
            <a:r>
              <a:rPr lang="en-US" sz="2600" dirty="0" err="1"/>
              <a:t>đoàn</a:t>
            </a:r>
            <a:r>
              <a:rPr lang="en-US" sz="2600" dirty="0"/>
              <a:t> GS: Tiếp </a:t>
            </a:r>
            <a:r>
              <a:rPr lang="en-US" sz="2600" dirty="0" err="1"/>
              <a:t>nhận</a:t>
            </a:r>
            <a:r>
              <a:rPr lang="en-US" sz="2600" dirty="0"/>
              <a:t> </a:t>
            </a:r>
            <a:r>
              <a:rPr lang="en-US" sz="2600" dirty="0" err="1"/>
              <a:t>hồ</a:t>
            </a:r>
            <a:r>
              <a:rPr lang="en-US" sz="2600" dirty="0"/>
              <a:t> sơ từ CSTT </a:t>
            </a:r>
            <a:r>
              <a:rPr lang="en-US" sz="2600" dirty="0" err="1"/>
              <a:t>và</a:t>
            </a:r>
            <a:r>
              <a:rPr lang="en-US" sz="2600" dirty="0"/>
              <a:t> chuyển về </a:t>
            </a:r>
            <a:r>
              <a:rPr lang="en-US" sz="2600" dirty="0" err="1"/>
              <a:t>cho</a:t>
            </a:r>
            <a:r>
              <a:rPr lang="en-US" sz="2600" dirty="0"/>
              <a:t> Phòng Đào </a:t>
            </a:r>
            <a:r>
              <a:rPr lang="en-US" sz="2600" dirty="0" err="1"/>
              <a:t>tạo</a:t>
            </a:r>
            <a:r>
              <a:rPr lang="en-US" sz="2600" dirty="0"/>
              <a:t>, qua Thầy </a:t>
            </a:r>
            <a:r>
              <a:rPr lang="en-US" sz="2600" dirty="0" err="1"/>
              <a:t>Huỳnh</a:t>
            </a:r>
            <a:r>
              <a:rPr lang="en-US" sz="2600" dirty="0"/>
              <a:t> Minh </a:t>
            </a:r>
            <a:r>
              <a:rPr lang="en-US" sz="2600" dirty="0" err="1"/>
              <a:t>Tuyền</a:t>
            </a:r>
            <a:r>
              <a:rPr lang="en-US" sz="2600" dirty="0"/>
              <a:t>. </a:t>
            </a:r>
          </a:p>
          <a:p>
            <a:pPr marL="514350" indent="-514350" algn="just">
              <a:buFont typeface="+mj-lt"/>
              <a:buAutoNum type="arabicPeriod"/>
            </a:pPr>
            <a:r>
              <a:rPr lang="en-US" sz="2600" dirty="0" err="1"/>
              <a:t>Hồ</a:t>
            </a:r>
            <a:r>
              <a:rPr lang="en-US" sz="2600" dirty="0"/>
              <a:t> sơ Trưởng </a:t>
            </a:r>
            <a:r>
              <a:rPr lang="en-US" sz="2600" dirty="0" err="1"/>
              <a:t>nhóm</a:t>
            </a:r>
            <a:r>
              <a:rPr lang="en-US" sz="2600" dirty="0"/>
              <a:t> </a:t>
            </a:r>
            <a:r>
              <a:rPr lang="en-US" sz="2600" dirty="0" err="1"/>
              <a:t>chuyên</a:t>
            </a:r>
            <a:r>
              <a:rPr lang="en-US" sz="2600" dirty="0"/>
              <a:t> </a:t>
            </a:r>
            <a:r>
              <a:rPr lang="en-US" sz="2600" dirty="0" err="1"/>
              <a:t>môn</a:t>
            </a:r>
            <a:r>
              <a:rPr lang="en-US" sz="2600" dirty="0"/>
              <a:t>: Tiếp </a:t>
            </a:r>
            <a:r>
              <a:rPr lang="en-US" sz="2600" dirty="0" err="1"/>
              <a:t>nhận</a:t>
            </a:r>
            <a:r>
              <a:rPr lang="en-US" sz="2600" dirty="0"/>
              <a:t> từ CSTT </a:t>
            </a:r>
            <a:r>
              <a:rPr lang="en-US" sz="2600" dirty="0" err="1"/>
              <a:t>và</a:t>
            </a:r>
            <a:r>
              <a:rPr lang="en-US" sz="2600" dirty="0"/>
              <a:t> chuyển về Khoa. </a:t>
            </a:r>
          </a:p>
        </p:txBody>
      </p:sp>
    </p:spTree>
    <p:extLst>
      <p:ext uri="{BB962C8B-B14F-4D97-AF65-F5344CB8AC3E}">
        <p14:creationId xmlns:p14="http://schemas.microsoft.com/office/powerpoint/2010/main" val="628453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F3009-AEB1-4F56-994B-79E6A0DB70D6}"/>
              </a:ext>
            </a:extLst>
          </p:cNvPr>
          <p:cNvSpPr>
            <a:spLocks noGrp="1"/>
          </p:cNvSpPr>
          <p:nvPr>
            <p:ph type="title"/>
          </p:nvPr>
        </p:nvSpPr>
        <p:spPr>
          <a:xfrm>
            <a:off x="2592925" y="624110"/>
            <a:ext cx="8911687" cy="621216"/>
          </a:xfrm>
        </p:spPr>
        <p:txBody>
          <a:bodyPr>
            <a:normAutofit fontScale="90000"/>
          </a:bodyPr>
          <a:lstStyle/>
          <a:p>
            <a:r>
              <a:rPr lang="en-US" b="1"/>
              <a:t>Mục đích của kiến tập, thực tập s</a:t>
            </a:r>
            <a:r>
              <a:rPr lang="vi-VN" b="1"/>
              <a:t>ư</a:t>
            </a:r>
            <a:r>
              <a:rPr lang="en-US" b="1"/>
              <a:t> phạm </a:t>
            </a:r>
            <a:endParaRPr lang="en-US"/>
          </a:p>
        </p:txBody>
      </p:sp>
      <p:sp>
        <p:nvSpPr>
          <p:cNvPr id="3" name="Content Placeholder 2">
            <a:extLst>
              <a:ext uri="{FF2B5EF4-FFF2-40B4-BE49-F238E27FC236}">
                <a16:creationId xmlns:a16="http://schemas.microsoft.com/office/drawing/2014/main" id="{ADEB6E96-6B4C-4C98-9779-8CB0B9574944}"/>
              </a:ext>
            </a:extLst>
          </p:cNvPr>
          <p:cNvSpPr>
            <a:spLocks noGrp="1"/>
          </p:cNvSpPr>
          <p:nvPr>
            <p:ph idx="1"/>
          </p:nvPr>
        </p:nvSpPr>
        <p:spPr>
          <a:xfrm>
            <a:off x="1985554" y="1367246"/>
            <a:ext cx="9519058" cy="4543976"/>
          </a:xfrm>
        </p:spPr>
        <p:txBody>
          <a:bodyPr>
            <a:normAutofit fontScale="92500" lnSpcReduction="20000"/>
          </a:bodyPr>
          <a:lstStyle/>
          <a:p>
            <a:pPr algn="just">
              <a:buFont typeface="+mj-lt"/>
              <a:buAutoNum type="arabicPeriod"/>
            </a:pPr>
            <a:r>
              <a:rPr lang="en-US" sz="2600"/>
              <a:t>Nhằm quán triệt nguyên lý giáo dục học đi đôi với hành, gắn lý thuyết với thực hành, lý luận với thực tiễn trong quá trình đào tạo giáo viên (GV). </a:t>
            </a:r>
          </a:p>
          <a:p>
            <a:pPr algn="just">
              <a:buFont typeface="+mj-lt"/>
              <a:buAutoNum type="arabicPeriod"/>
            </a:pPr>
            <a:r>
              <a:rPr lang="en-US" sz="2600"/>
              <a:t>Giúp cho SV tiếp xúc, tìm hiểu thực tế giáo dục, cơ cấu tổ chức, hoạt động dạy học, giáo dục,... của CSTT; </a:t>
            </a:r>
          </a:p>
          <a:p>
            <a:pPr algn="just">
              <a:buFont typeface="+mj-lt"/>
              <a:buAutoNum type="arabicPeriod"/>
            </a:pPr>
            <a:r>
              <a:rPr lang="en-US" sz="2600"/>
              <a:t>Nắm vững những quy định về nhiệm vụ, quyền hạn, các công việc nghiệp vụ của người GV bộ môn và GV chủ nhiệm lớp; </a:t>
            </a:r>
          </a:p>
          <a:p>
            <a:pPr algn="just">
              <a:buFont typeface="+mj-lt"/>
              <a:buAutoNum type="arabicPeriod"/>
            </a:pPr>
            <a:r>
              <a:rPr lang="en-US" sz="2600"/>
              <a:t>Thông qua quan sát và trực tiếp tham gia thực hiện một số hoạt động dạy học, giáo dục, đào tạo của CSTT để rèn luyện và hình thành các kỹ năng nghiệp vụ sư phạm, kỹ năng nghề nghiệp; </a:t>
            </a:r>
          </a:p>
          <a:p>
            <a:pPr algn="just">
              <a:buFont typeface="+mj-lt"/>
              <a:buAutoNum type="arabicPeriod"/>
            </a:pPr>
            <a:r>
              <a:rPr lang="en-US" sz="2600"/>
              <a:t>Vận dụng những kiến thức đã học để củng cố và lĩnh hội sâu sắc hơn những kiến thức này, từ đó hình thành và nâng cao năng lực sư phạm, ý thức và tình cảm nghề nghiệp.</a:t>
            </a:r>
          </a:p>
          <a:p>
            <a:pPr>
              <a:buFont typeface="+mj-lt"/>
              <a:buAutoNum type="arabicPeriod"/>
            </a:pPr>
            <a:endParaRPr lang="en-US"/>
          </a:p>
          <a:p>
            <a:endParaRPr lang="en-US"/>
          </a:p>
        </p:txBody>
      </p:sp>
    </p:spTree>
    <p:extLst>
      <p:ext uri="{BB962C8B-B14F-4D97-AF65-F5344CB8AC3E}">
        <p14:creationId xmlns:p14="http://schemas.microsoft.com/office/powerpoint/2010/main" val="11294733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F405-BD1D-4283-8E41-A3773FF161F7}"/>
              </a:ext>
            </a:extLst>
          </p:cNvPr>
          <p:cNvSpPr>
            <a:spLocks noGrp="1"/>
          </p:cNvSpPr>
          <p:nvPr>
            <p:ph type="title"/>
          </p:nvPr>
        </p:nvSpPr>
        <p:spPr>
          <a:xfrm>
            <a:off x="2002972" y="624110"/>
            <a:ext cx="8055430" cy="701770"/>
          </a:xfrm>
        </p:spPr>
        <p:txBody>
          <a:bodyPr/>
          <a:lstStyle/>
          <a:p>
            <a:r>
              <a:rPr lang="en-US" b="1"/>
              <a:t>THỰC TẬP SƯ PHẠM</a:t>
            </a:r>
            <a:endParaRPr lang="en-US"/>
          </a:p>
        </p:txBody>
      </p:sp>
      <p:sp>
        <p:nvSpPr>
          <p:cNvPr id="3" name="Content Placeholder 2">
            <a:extLst>
              <a:ext uri="{FF2B5EF4-FFF2-40B4-BE49-F238E27FC236}">
                <a16:creationId xmlns:a16="http://schemas.microsoft.com/office/drawing/2014/main" id="{BF211CA8-60B9-4A6F-BA04-55D6FF765E8A}"/>
              </a:ext>
            </a:extLst>
          </p:cNvPr>
          <p:cNvSpPr>
            <a:spLocks noGrp="1"/>
          </p:cNvSpPr>
          <p:nvPr>
            <p:ph idx="1"/>
          </p:nvPr>
        </p:nvSpPr>
        <p:spPr>
          <a:xfrm>
            <a:off x="2002972" y="1661160"/>
            <a:ext cx="8055430" cy="4250062"/>
          </a:xfrm>
        </p:spPr>
        <p:txBody>
          <a:bodyPr>
            <a:normAutofit/>
          </a:bodyPr>
          <a:lstStyle/>
          <a:p>
            <a:pPr>
              <a:buFont typeface="+mj-lt"/>
              <a:buAutoNum type="arabicPeriod"/>
            </a:pPr>
            <a:r>
              <a:rPr lang="en-US" sz="2400" b="1"/>
              <a:t>Thời lượng và phương thức tổ chức</a:t>
            </a:r>
          </a:p>
          <a:p>
            <a:pPr>
              <a:buFont typeface="+mj-lt"/>
              <a:buAutoNum type="arabicPeriod"/>
            </a:pPr>
            <a:r>
              <a:rPr lang="en-US" sz="2400" b="1"/>
              <a:t>Nội dung TTSP</a:t>
            </a:r>
          </a:p>
          <a:p>
            <a:pPr>
              <a:buFont typeface="+mj-lt"/>
              <a:buAutoNum type="arabicPeriod"/>
            </a:pPr>
            <a:r>
              <a:rPr lang="en-US" sz="2400" b="1"/>
              <a:t>Đánh giá kết quả TTSP</a:t>
            </a:r>
          </a:p>
          <a:p>
            <a:pPr>
              <a:buFont typeface="+mj-lt"/>
              <a:buAutoNum type="arabicPeriod"/>
            </a:pPr>
            <a:r>
              <a:rPr lang="en-US" sz="2400" b="1"/>
              <a:t>Sơ kết, Tổng kết TTSP</a:t>
            </a:r>
          </a:p>
          <a:p>
            <a:pPr>
              <a:buFont typeface="+mj-lt"/>
              <a:buAutoNum type="arabicPeriod"/>
            </a:pPr>
            <a:r>
              <a:rPr lang="en-US" sz="2400" b="1"/>
              <a:t>Hồ sơ TTSP</a:t>
            </a:r>
            <a:endParaRPr lang="en-US" sz="2800"/>
          </a:p>
        </p:txBody>
      </p:sp>
    </p:spTree>
    <p:extLst>
      <p:ext uri="{BB962C8B-B14F-4D97-AF65-F5344CB8AC3E}">
        <p14:creationId xmlns:p14="http://schemas.microsoft.com/office/powerpoint/2010/main" val="1042416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F405-BD1D-4283-8E41-A3773FF161F7}"/>
              </a:ext>
            </a:extLst>
          </p:cNvPr>
          <p:cNvSpPr>
            <a:spLocks noGrp="1"/>
          </p:cNvSpPr>
          <p:nvPr>
            <p:ph type="title"/>
          </p:nvPr>
        </p:nvSpPr>
        <p:spPr>
          <a:xfrm>
            <a:off x="2011680" y="624110"/>
            <a:ext cx="8046721" cy="701770"/>
          </a:xfrm>
        </p:spPr>
        <p:txBody>
          <a:bodyPr>
            <a:normAutofit fontScale="90000"/>
          </a:bodyPr>
          <a:lstStyle/>
          <a:p>
            <a:r>
              <a:rPr lang="en-US" b="1"/>
              <a:t>Thời lượng và phương thức tổ chức</a:t>
            </a:r>
            <a:br>
              <a:rPr lang="en-US" b="1"/>
            </a:br>
            <a:endParaRPr lang="en-US"/>
          </a:p>
        </p:txBody>
      </p:sp>
      <p:sp>
        <p:nvSpPr>
          <p:cNvPr id="3" name="Content Placeholder 2">
            <a:extLst>
              <a:ext uri="{FF2B5EF4-FFF2-40B4-BE49-F238E27FC236}">
                <a16:creationId xmlns:a16="http://schemas.microsoft.com/office/drawing/2014/main" id="{BF211CA8-60B9-4A6F-BA04-55D6FF765E8A}"/>
              </a:ext>
            </a:extLst>
          </p:cNvPr>
          <p:cNvSpPr>
            <a:spLocks noGrp="1"/>
          </p:cNvSpPr>
          <p:nvPr>
            <p:ph idx="1"/>
          </p:nvPr>
        </p:nvSpPr>
        <p:spPr>
          <a:xfrm>
            <a:off x="2011680" y="1661160"/>
            <a:ext cx="9344297" cy="4250062"/>
          </a:xfrm>
        </p:spPr>
        <p:txBody>
          <a:bodyPr>
            <a:normAutofit/>
          </a:bodyPr>
          <a:lstStyle/>
          <a:p>
            <a:pPr algn="just">
              <a:buFont typeface="+mj-lt"/>
              <a:buAutoNum type="arabicPeriod"/>
            </a:pPr>
            <a:r>
              <a:rPr lang="en-US" sz="3200"/>
              <a:t>Thời lượng: 08 tuần, triển khai trong học kỳ 8 (04 tín chỉ). </a:t>
            </a:r>
          </a:p>
          <a:p>
            <a:pPr lvl="1" algn="just"/>
            <a:r>
              <a:rPr lang="en-US" sz="2800"/>
              <a:t>Riêng ngành Giáo dục Mần non là 06 tuần.</a:t>
            </a:r>
          </a:p>
          <a:p>
            <a:pPr algn="just">
              <a:buFont typeface="+mj-lt"/>
              <a:buAutoNum type="arabicPeriod"/>
            </a:pPr>
            <a:r>
              <a:rPr lang="en-US" sz="3200"/>
              <a:t>Phương thức tổ chức: Mỗi CSTT là một đoàn </a:t>
            </a:r>
            <a:r>
              <a:rPr lang="de-DE" sz="3200"/>
              <a:t>GS </a:t>
            </a:r>
            <a:r>
              <a:rPr lang="en-US" sz="3200"/>
              <a:t>gồm một hay nhiều ngành đào tạo. </a:t>
            </a:r>
          </a:p>
          <a:p>
            <a:pPr lvl="1" algn="just"/>
            <a:r>
              <a:rPr lang="en-US" sz="2800"/>
              <a:t>Trong đó, mỗi ngành đào tạo được biên chế thành 01 nhóm chuyên môn. </a:t>
            </a:r>
          </a:p>
          <a:p>
            <a:pPr algn="just"/>
            <a:endParaRPr lang="en-US" sz="2800"/>
          </a:p>
        </p:txBody>
      </p:sp>
    </p:spTree>
    <p:extLst>
      <p:ext uri="{BB962C8B-B14F-4D97-AF65-F5344CB8AC3E}">
        <p14:creationId xmlns:p14="http://schemas.microsoft.com/office/powerpoint/2010/main" val="306703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F405-BD1D-4283-8E41-A3773FF161F7}"/>
              </a:ext>
            </a:extLst>
          </p:cNvPr>
          <p:cNvSpPr>
            <a:spLocks noGrp="1"/>
          </p:cNvSpPr>
          <p:nvPr>
            <p:ph type="title"/>
          </p:nvPr>
        </p:nvSpPr>
        <p:spPr>
          <a:xfrm>
            <a:off x="2011680" y="624110"/>
            <a:ext cx="8046721" cy="701770"/>
          </a:xfrm>
        </p:spPr>
        <p:txBody>
          <a:bodyPr/>
          <a:lstStyle/>
          <a:p>
            <a:r>
              <a:rPr lang="en-US" b="1"/>
              <a:t>Nội dung TTSP</a:t>
            </a:r>
            <a:endParaRPr lang="en-US"/>
          </a:p>
        </p:txBody>
      </p:sp>
      <p:sp>
        <p:nvSpPr>
          <p:cNvPr id="3" name="Content Placeholder 2">
            <a:extLst>
              <a:ext uri="{FF2B5EF4-FFF2-40B4-BE49-F238E27FC236}">
                <a16:creationId xmlns:a16="http://schemas.microsoft.com/office/drawing/2014/main" id="{BF211CA8-60B9-4A6F-BA04-55D6FF765E8A}"/>
              </a:ext>
            </a:extLst>
          </p:cNvPr>
          <p:cNvSpPr>
            <a:spLocks noGrp="1"/>
          </p:cNvSpPr>
          <p:nvPr>
            <p:ph idx="1"/>
          </p:nvPr>
        </p:nvSpPr>
        <p:spPr>
          <a:xfrm>
            <a:off x="2011680" y="1661160"/>
            <a:ext cx="9344297" cy="4250062"/>
          </a:xfrm>
        </p:spPr>
        <p:txBody>
          <a:bodyPr>
            <a:normAutofit/>
          </a:bodyPr>
          <a:lstStyle/>
          <a:p>
            <a:pPr algn="just">
              <a:buFont typeface="+mj-lt"/>
              <a:buAutoNum type="arabicPeriod"/>
            </a:pPr>
            <a:r>
              <a:rPr lang="en-US" sz="3200"/>
              <a:t>Thực tập giảng dạy</a:t>
            </a:r>
          </a:p>
          <a:p>
            <a:pPr algn="just">
              <a:buFont typeface="+mj-lt"/>
              <a:buAutoNum type="arabicPeriod"/>
            </a:pPr>
            <a:r>
              <a:rPr lang="en-US" sz="3200"/>
              <a:t>Thực tập chủ nhiệm</a:t>
            </a:r>
          </a:p>
          <a:p>
            <a:pPr algn="just">
              <a:buFont typeface="+mj-lt"/>
              <a:buAutoNum type="arabicPeriod"/>
            </a:pPr>
            <a:r>
              <a:rPr lang="en-US" sz="3200"/>
              <a:t>Dự giờ giảng dạy của </a:t>
            </a:r>
            <a:r>
              <a:rPr lang="de-DE" sz="3200"/>
              <a:t>GS</a:t>
            </a:r>
            <a:r>
              <a:rPr lang="en-US" sz="3200"/>
              <a:t> cùng nhóm chuyên môn</a:t>
            </a:r>
            <a:endParaRPr lang="en-US" sz="5400"/>
          </a:p>
        </p:txBody>
      </p:sp>
    </p:spTree>
    <p:extLst>
      <p:ext uri="{BB962C8B-B14F-4D97-AF65-F5344CB8AC3E}">
        <p14:creationId xmlns:p14="http://schemas.microsoft.com/office/powerpoint/2010/main" val="2943002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F405-BD1D-4283-8E41-A3773FF161F7}"/>
              </a:ext>
            </a:extLst>
          </p:cNvPr>
          <p:cNvSpPr>
            <a:spLocks noGrp="1"/>
          </p:cNvSpPr>
          <p:nvPr>
            <p:ph type="title"/>
          </p:nvPr>
        </p:nvSpPr>
        <p:spPr>
          <a:xfrm>
            <a:off x="2011680" y="624110"/>
            <a:ext cx="8046721" cy="701770"/>
          </a:xfrm>
        </p:spPr>
        <p:txBody>
          <a:bodyPr>
            <a:normAutofit fontScale="90000"/>
          </a:bodyPr>
          <a:lstStyle/>
          <a:p>
            <a:r>
              <a:rPr lang="en-US" b="1"/>
              <a:t>Thực tập giảng dạy</a:t>
            </a:r>
            <a:r>
              <a:rPr lang="en-US"/>
              <a:t/>
            </a:r>
            <a:br>
              <a:rPr lang="en-US"/>
            </a:br>
            <a:endParaRPr lang="en-US"/>
          </a:p>
        </p:txBody>
      </p:sp>
      <p:sp>
        <p:nvSpPr>
          <p:cNvPr id="3" name="Content Placeholder 2">
            <a:extLst>
              <a:ext uri="{FF2B5EF4-FFF2-40B4-BE49-F238E27FC236}">
                <a16:creationId xmlns:a16="http://schemas.microsoft.com/office/drawing/2014/main" id="{BF211CA8-60B9-4A6F-BA04-55D6FF765E8A}"/>
              </a:ext>
            </a:extLst>
          </p:cNvPr>
          <p:cNvSpPr>
            <a:spLocks noGrp="1"/>
          </p:cNvSpPr>
          <p:nvPr>
            <p:ph idx="1"/>
          </p:nvPr>
        </p:nvSpPr>
        <p:spPr>
          <a:xfrm>
            <a:off x="2011680" y="1661160"/>
            <a:ext cx="9344297" cy="4250062"/>
          </a:xfrm>
        </p:spPr>
        <p:txBody>
          <a:bodyPr>
            <a:normAutofit/>
          </a:bodyPr>
          <a:lstStyle/>
          <a:p>
            <a:pPr algn="just">
              <a:buFont typeface="+mj-lt"/>
              <a:buAutoNum type="alphaLcParenR"/>
            </a:pPr>
            <a:r>
              <a:rPr lang="en-US" sz="2400"/>
              <a:t>Lập</a:t>
            </a:r>
            <a:r>
              <a:rPr lang="de-DE" sz="2400"/>
              <a:t> kế hoạch TTGD </a:t>
            </a:r>
            <a:r>
              <a:rPr lang="en-US" sz="2400" i="1"/>
              <a:t>(theo mẫu 10), </a:t>
            </a:r>
            <a:r>
              <a:rPr lang="en-US" sz="2400"/>
              <a:t>trình GV HDGD phê duyệt</a:t>
            </a:r>
            <a:r>
              <a:rPr lang="de-DE" sz="2400"/>
              <a:t> và nộp cho </a:t>
            </a:r>
            <a:r>
              <a:rPr lang="en-US" sz="2400"/>
              <a:t>Phòng Đào tạo Trường ĐHSP - ĐHĐN 01 bản vào đầu tuần thứ 2 của đợt TTSP</a:t>
            </a:r>
            <a:r>
              <a:rPr lang="en-US" sz="2400" i="1"/>
              <a:t>.</a:t>
            </a:r>
            <a:endParaRPr lang="en-US" sz="2400"/>
          </a:p>
          <a:p>
            <a:pPr algn="just">
              <a:buFont typeface="+mj-lt"/>
              <a:buAutoNum type="alphaLcParenR"/>
            </a:pPr>
            <a:r>
              <a:rPr lang="de-DE" sz="2400"/>
              <a:t>Dự giờ giảng dạy của GV HDGD 1</a:t>
            </a:r>
            <a:r>
              <a:rPr lang="de-DE" sz="2400" b="1"/>
              <a:t> </a:t>
            </a:r>
            <a:r>
              <a:rPr lang="de-DE" sz="2400"/>
              <a:t>tiết/GS.</a:t>
            </a:r>
            <a:endParaRPr lang="en-US" sz="2400"/>
          </a:p>
          <a:p>
            <a:pPr algn="just">
              <a:buFont typeface="+mj-lt"/>
              <a:buAutoNum type="alphaLcParenR"/>
            </a:pPr>
            <a:r>
              <a:rPr lang="en-US" sz="2400"/>
              <a:t>TTGD trên lớp theo định mức sau:</a:t>
            </a:r>
          </a:p>
          <a:p>
            <a:pPr lvl="1" algn="just"/>
            <a:r>
              <a:rPr lang="en-US" sz="2000"/>
              <a:t>Cấp Trung học cơ sở, Trung học phổ thông 5</a:t>
            </a:r>
            <a:r>
              <a:rPr lang="en-US" sz="2000" b="1"/>
              <a:t> </a:t>
            </a:r>
            <a:r>
              <a:rPr lang="en-US" sz="2000"/>
              <a:t>tiết/GS (không quá 2 tiết/tuần);</a:t>
            </a:r>
          </a:p>
          <a:p>
            <a:pPr lvl="1" algn="just"/>
            <a:r>
              <a:rPr lang="en-US" sz="2000"/>
              <a:t>Cấp Tiểu học 8</a:t>
            </a:r>
            <a:r>
              <a:rPr lang="en-US" sz="2000" b="1"/>
              <a:t> </a:t>
            </a:r>
            <a:r>
              <a:rPr lang="en-US" sz="2000"/>
              <a:t>tiết/GS. Thực tập đủ các môn trên 2 nhóm lớp (nhóm lớp 1-2-3; nhóm lớp 4-5) và ít nhất 3 tiết/nhóm lớp;</a:t>
            </a:r>
          </a:p>
          <a:p>
            <a:pPr lvl="1" algn="just"/>
            <a:r>
              <a:rPr lang="en-US" sz="2000"/>
              <a:t>Cấp Mầm non 6</a:t>
            </a:r>
            <a:r>
              <a:rPr lang="en-US" sz="2000" b="1"/>
              <a:t> </a:t>
            </a:r>
            <a:r>
              <a:rPr lang="en-US" sz="2000"/>
              <a:t>tiết/GS. Thực tập </a:t>
            </a:r>
            <a:r>
              <a:rPr lang="de-DE" sz="2000"/>
              <a:t>ở cả nhà trẻ và mẫu giáo. </a:t>
            </a:r>
            <a:r>
              <a:rPr lang="en-US" sz="2000"/>
              <a:t>Trong đó, có 4 tiết hoạt động chung, 1 tiết hoạt động góc và 1 tiết hoạt động ngoài trời.</a:t>
            </a:r>
          </a:p>
          <a:p>
            <a:pPr algn="just"/>
            <a:endParaRPr lang="en-US" sz="2800"/>
          </a:p>
        </p:txBody>
      </p:sp>
    </p:spTree>
    <p:extLst>
      <p:ext uri="{BB962C8B-B14F-4D97-AF65-F5344CB8AC3E}">
        <p14:creationId xmlns:p14="http://schemas.microsoft.com/office/powerpoint/2010/main" val="3196484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F405-BD1D-4283-8E41-A3773FF161F7}"/>
              </a:ext>
            </a:extLst>
          </p:cNvPr>
          <p:cNvSpPr>
            <a:spLocks noGrp="1"/>
          </p:cNvSpPr>
          <p:nvPr>
            <p:ph type="title"/>
          </p:nvPr>
        </p:nvSpPr>
        <p:spPr>
          <a:xfrm>
            <a:off x="2011680" y="624110"/>
            <a:ext cx="8046721" cy="701770"/>
          </a:xfrm>
        </p:spPr>
        <p:txBody>
          <a:bodyPr/>
          <a:lstStyle/>
          <a:p>
            <a:r>
              <a:rPr lang="en-US" b="1"/>
              <a:t>Thực tập giảng dạy</a:t>
            </a:r>
          </a:p>
        </p:txBody>
      </p:sp>
      <p:sp>
        <p:nvSpPr>
          <p:cNvPr id="3" name="Content Placeholder 2">
            <a:extLst>
              <a:ext uri="{FF2B5EF4-FFF2-40B4-BE49-F238E27FC236}">
                <a16:creationId xmlns:a16="http://schemas.microsoft.com/office/drawing/2014/main" id="{BF211CA8-60B9-4A6F-BA04-55D6FF765E8A}"/>
              </a:ext>
            </a:extLst>
          </p:cNvPr>
          <p:cNvSpPr>
            <a:spLocks noGrp="1"/>
          </p:cNvSpPr>
          <p:nvPr>
            <p:ph idx="1"/>
          </p:nvPr>
        </p:nvSpPr>
        <p:spPr>
          <a:xfrm>
            <a:off x="2011680" y="1661160"/>
            <a:ext cx="9344297" cy="4250062"/>
          </a:xfrm>
        </p:spPr>
        <p:txBody>
          <a:bodyPr>
            <a:normAutofit lnSpcReduction="10000"/>
          </a:bodyPr>
          <a:lstStyle/>
          <a:p>
            <a:pPr algn="just">
              <a:buFont typeface="+mj-lt"/>
              <a:buAutoNum type="alphaLcParenR" startAt="4"/>
            </a:pPr>
            <a:r>
              <a:rPr lang="de-DE" sz="2800"/>
              <a:t>Xây dựng kế hoạch bài dạy trình </a:t>
            </a:r>
            <a:r>
              <a:rPr lang="en-US" sz="2800"/>
              <a:t>GV HDGD phê duyệt chậm nhất 2 ngày trước khi lên lớp. </a:t>
            </a:r>
          </a:p>
          <a:p>
            <a:pPr algn="just">
              <a:buFont typeface="+mj-lt"/>
              <a:buAutoNum type="alphaLcParenR" startAt="4"/>
            </a:pPr>
            <a:r>
              <a:rPr lang="en-US" sz="2800"/>
              <a:t>TTGD với nhiều loại hình: lý thuyết, thực hành, ngoại khóa, ôn tập, chữa bài tập, trả bài kiểm tra,…</a:t>
            </a:r>
          </a:p>
          <a:p>
            <a:pPr algn="just">
              <a:buFont typeface="+mj-lt"/>
              <a:buAutoNum type="alphaLcParenR" startAt="4"/>
            </a:pPr>
            <a:r>
              <a:rPr lang="en-US" sz="2800"/>
              <a:t>Thực hành các khâu của quy trình dạy học từ việc chuẩn bị đến việc lên lớp, củng cố kiến thức, chấm bài kiểm tra, vào điểm,…</a:t>
            </a:r>
          </a:p>
          <a:p>
            <a:pPr algn="just">
              <a:buFont typeface="+mj-lt"/>
              <a:buAutoNum type="alphaLcParenR" startAt="4"/>
            </a:pPr>
            <a:r>
              <a:rPr lang="en-US" sz="2800"/>
              <a:t>Trao đổi với GV HDGD, </a:t>
            </a:r>
            <a:r>
              <a:rPr lang="de-DE" sz="2800"/>
              <a:t>GS</a:t>
            </a:r>
            <a:r>
              <a:rPr lang="en-US" sz="2800"/>
              <a:t> cùng nhóm chuyên môn tham gia dự giờ để rút kinh nghiệm sau mỗi tiết lên lớp.</a:t>
            </a:r>
          </a:p>
          <a:p>
            <a:pPr algn="just"/>
            <a:endParaRPr lang="en-US" sz="2800"/>
          </a:p>
        </p:txBody>
      </p:sp>
    </p:spTree>
    <p:extLst>
      <p:ext uri="{BB962C8B-B14F-4D97-AF65-F5344CB8AC3E}">
        <p14:creationId xmlns:p14="http://schemas.microsoft.com/office/powerpoint/2010/main" val="122929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F405-BD1D-4283-8E41-A3773FF161F7}"/>
              </a:ext>
            </a:extLst>
          </p:cNvPr>
          <p:cNvSpPr>
            <a:spLocks noGrp="1"/>
          </p:cNvSpPr>
          <p:nvPr>
            <p:ph type="title"/>
          </p:nvPr>
        </p:nvSpPr>
        <p:spPr>
          <a:xfrm>
            <a:off x="2011680" y="624110"/>
            <a:ext cx="8046721" cy="701770"/>
          </a:xfrm>
        </p:spPr>
        <p:txBody>
          <a:bodyPr/>
          <a:lstStyle/>
          <a:p>
            <a:r>
              <a:rPr lang="en-US" b="1"/>
              <a:t>Thực tập chủ nhiệm</a:t>
            </a:r>
          </a:p>
        </p:txBody>
      </p:sp>
      <p:sp>
        <p:nvSpPr>
          <p:cNvPr id="3" name="Content Placeholder 2">
            <a:extLst>
              <a:ext uri="{FF2B5EF4-FFF2-40B4-BE49-F238E27FC236}">
                <a16:creationId xmlns:a16="http://schemas.microsoft.com/office/drawing/2014/main" id="{BF211CA8-60B9-4A6F-BA04-55D6FF765E8A}"/>
              </a:ext>
            </a:extLst>
          </p:cNvPr>
          <p:cNvSpPr>
            <a:spLocks noGrp="1"/>
          </p:cNvSpPr>
          <p:nvPr>
            <p:ph idx="1"/>
          </p:nvPr>
        </p:nvSpPr>
        <p:spPr>
          <a:xfrm>
            <a:off x="2011680" y="1661160"/>
            <a:ext cx="9344297" cy="4250062"/>
          </a:xfrm>
        </p:spPr>
        <p:txBody>
          <a:bodyPr>
            <a:normAutofit fontScale="92500" lnSpcReduction="10000"/>
          </a:bodyPr>
          <a:lstStyle/>
          <a:p>
            <a:pPr algn="just">
              <a:buFont typeface="+mj-lt"/>
              <a:buAutoNum type="alphaLcParenR"/>
            </a:pPr>
            <a:r>
              <a:rPr lang="de-DE" sz="2400"/>
              <a:t>Dự giờ sinh hoạt chủ nhiệm của GV HDCN 1</a:t>
            </a:r>
            <a:r>
              <a:rPr lang="de-DE" sz="2400" b="1"/>
              <a:t> </a:t>
            </a:r>
            <a:r>
              <a:rPr lang="de-DE" sz="2400"/>
              <a:t>tiết/GS.</a:t>
            </a:r>
            <a:endParaRPr lang="en-US" sz="2400"/>
          </a:p>
          <a:p>
            <a:pPr algn="just">
              <a:buFont typeface="+mj-lt"/>
              <a:buAutoNum type="alphaLcParenR"/>
            </a:pPr>
            <a:r>
              <a:rPr lang="en-US" sz="2400"/>
              <a:t>TTCN trên lớp theo định mức 4 tiết/GS. </a:t>
            </a:r>
          </a:p>
          <a:p>
            <a:pPr algn="just">
              <a:buFont typeface="+mj-lt"/>
              <a:buAutoNum type="alphaLcParenR"/>
            </a:pPr>
            <a:r>
              <a:rPr lang="en-US" sz="2400"/>
              <a:t>Xây dựng kế hoạch chủ nhiệm cho tuần, cho tiết sinh hoạt chủ nhiệm </a:t>
            </a:r>
            <a:r>
              <a:rPr lang="en-US" sz="2400" i="1"/>
              <a:t>(theo mẫu 11)</a:t>
            </a:r>
            <a:r>
              <a:rPr lang="en-US" sz="2400"/>
              <a:t>, trình GV HDCN phê duyệt trước khi thực hiện. </a:t>
            </a:r>
          </a:p>
          <a:p>
            <a:pPr algn="just">
              <a:buFont typeface="+mj-lt"/>
              <a:buAutoNum type="alphaLcParenR"/>
            </a:pPr>
            <a:r>
              <a:rPr lang="en-US" sz="2400"/>
              <a:t>Thực hành các nghiệp vụ của GV chủ nhiệm gồm:</a:t>
            </a:r>
          </a:p>
          <a:p>
            <a:pPr lvl="1" algn="just"/>
            <a:r>
              <a:rPr lang="en-US" sz="2000"/>
              <a:t>Nắm bắt tình hình lớp, đội ngũ cán bộ lớp, hội cha mẹ học sinh;</a:t>
            </a:r>
          </a:p>
          <a:p>
            <a:pPr lvl="1" algn="just"/>
            <a:r>
              <a:rPr lang="en-US" sz="2000"/>
              <a:t>Nắm vững các quy chế, quy định về nghiệp vụ sư phạm của người GV;</a:t>
            </a:r>
          </a:p>
          <a:p>
            <a:pPr lvl="1" algn="just"/>
            <a:r>
              <a:rPr lang="en-US" sz="2000"/>
              <a:t>Tổ chức các phong trào thi đua học tập và rèn luyện cho học sinh;</a:t>
            </a:r>
          </a:p>
          <a:p>
            <a:pPr lvl="1" algn="just"/>
            <a:r>
              <a:rPr lang="en-US" sz="2000"/>
              <a:t>Giáo dục học sinh cá biệt, phối hợp với gia đình học sinh trong công tác giáo dục;</a:t>
            </a:r>
          </a:p>
          <a:p>
            <a:pPr lvl="1" algn="just"/>
            <a:r>
              <a:rPr lang="en-US" sz="2000"/>
              <a:t>Đánh giá, xếp loại học lực của học sinh; cách nhận xét, xếp loại hạnh kiểm, ghi sổ điểm, học bạ,...</a:t>
            </a:r>
          </a:p>
          <a:p>
            <a:pPr algn="just"/>
            <a:endParaRPr lang="en-US" sz="2800"/>
          </a:p>
        </p:txBody>
      </p:sp>
    </p:spTree>
    <p:extLst>
      <p:ext uri="{BB962C8B-B14F-4D97-AF65-F5344CB8AC3E}">
        <p14:creationId xmlns:p14="http://schemas.microsoft.com/office/powerpoint/2010/main" val="1843362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arn(inVertical)">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F405-BD1D-4283-8E41-A3773FF161F7}"/>
              </a:ext>
            </a:extLst>
          </p:cNvPr>
          <p:cNvSpPr>
            <a:spLocks noGrp="1"/>
          </p:cNvSpPr>
          <p:nvPr>
            <p:ph type="title"/>
          </p:nvPr>
        </p:nvSpPr>
        <p:spPr>
          <a:xfrm>
            <a:off x="2011680" y="624110"/>
            <a:ext cx="8046721" cy="701770"/>
          </a:xfrm>
        </p:spPr>
        <p:txBody>
          <a:bodyPr/>
          <a:lstStyle/>
          <a:p>
            <a:r>
              <a:rPr lang="en-US" b="1"/>
              <a:t>Thực tập chủ nhiệm</a:t>
            </a:r>
          </a:p>
        </p:txBody>
      </p:sp>
      <p:sp>
        <p:nvSpPr>
          <p:cNvPr id="3" name="Content Placeholder 2">
            <a:extLst>
              <a:ext uri="{FF2B5EF4-FFF2-40B4-BE49-F238E27FC236}">
                <a16:creationId xmlns:a16="http://schemas.microsoft.com/office/drawing/2014/main" id="{BF211CA8-60B9-4A6F-BA04-55D6FF765E8A}"/>
              </a:ext>
            </a:extLst>
          </p:cNvPr>
          <p:cNvSpPr>
            <a:spLocks noGrp="1"/>
          </p:cNvSpPr>
          <p:nvPr>
            <p:ph idx="1"/>
          </p:nvPr>
        </p:nvSpPr>
        <p:spPr>
          <a:xfrm>
            <a:off x="2011680" y="1661160"/>
            <a:ext cx="9344297" cy="4250062"/>
          </a:xfrm>
        </p:spPr>
        <p:txBody>
          <a:bodyPr>
            <a:normAutofit/>
          </a:bodyPr>
          <a:lstStyle/>
          <a:p>
            <a:pPr algn="just">
              <a:buFont typeface="+mj-lt"/>
              <a:buAutoNum type="alphaLcParenR" startAt="5"/>
            </a:pPr>
            <a:r>
              <a:rPr lang="en-US" sz="2800"/>
              <a:t>Phối hợp với các tổ chức đoàn thể của CSTT để tổ chức lễ kỷ niệm các ngày lễ lớn, hoạt động trải nghiệm, hoạt động xã hội, lao động công ích,...</a:t>
            </a:r>
          </a:p>
          <a:p>
            <a:pPr algn="just">
              <a:buFont typeface="+mj-lt"/>
              <a:buAutoNum type="alphaLcParenR" startAt="5"/>
            </a:pPr>
            <a:r>
              <a:rPr lang="en-US" sz="2800"/>
              <a:t>Trao đổi, thảo luận với GV HDCN, </a:t>
            </a:r>
            <a:r>
              <a:rPr lang="de-DE" sz="2800"/>
              <a:t>GS</a:t>
            </a:r>
            <a:r>
              <a:rPr lang="en-US" sz="2800"/>
              <a:t> cùng nhóm để rút kinh nghiệm sau mỗi hoạt động, mỗi tiết sinh hoạt chủ nhiệm.</a:t>
            </a:r>
          </a:p>
          <a:p>
            <a:pPr algn="just"/>
            <a:endParaRPr lang="en-US" sz="2800"/>
          </a:p>
        </p:txBody>
      </p:sp>
    </p:spTree>
    <p:extLst>
      <p:ext uri="{BB962C8B-B14F-4D97-AF65-F5344CB8AC3E}">
        <p14:creationId xmlns:p14="http://schemas.microsoft.com/office/powerpoint/2010/main" val="3252849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F405-BD1D-4283-8E41-A3773FF161F7}"/>
              </a:ext>
            </a:extLst>
          </p:cNvPr>
          <p:cNvSpPr>
            <a:spLocks noGrp="1"/>
          </p:cNvSpPr>
          <p:nvPr>
            <p:ph type="title"/>
          </p:nvPr>
        </p:nvSpPr>
        <p:spPr>
          <a:xfrm>
            <a:off x="2011680" y="624110"/>
            <a:ext cx="9344297" cy="701770"/>
          </a:xfrm>
        </p:spPr>
        <p:txBody>
          <a:bodyPr>
            <a:normAutofit fontScale="90000"/>
          </a:bodyPr>
          <a:lstStyle/>
          <a:p>
            <a:r>
              <a:rPr lang="en-US" b="1"/>
              <a:t>Dự giờ giảng dạy của </a:t>
            </a:r>
            <a:r>
              <a:rPr lang="de-DE" b="1"/>
              <a:t>GS</a:t>
            </a:r>
            <a:r>
              <a:rPr lang="en-US" b="1"/>
              <a:t> cùng nhóm chuyên môn</a:t>
            </a:r>
          </a:p>
        </p:txBody>
      </p:sp>
      <p:sp>
        <p:nvSpPr>
          <p:cNvPr id="3" name="Content Placeholder 2">
            <a:extLst>
              <a:ext uri="{FF2B5EF4-FFF2-40B4-BE49-F238E27FC236}">
                <a16:creationId xmlns:a16="http://schemas.microsoft.com/office/drawing/2014/main" id="{BF211CA8-60B9-4A6F-BA04-55D6FF765E8A}"/>
              </a:ext>
            </a:extLst>
          </p:cNvPr>
          <p:cNvSpPr>
            <a:spLocks noGrp="1"/>
          </p:cNvSpPr>
          <p:nvPr>
            <p:ph idx="1"/>
          </p:nvPr>
        </p:nvSpPr>
        <p:spPr>
          <a:xfrm>
            <a:off x="2011680" y="1661160"/>
            <a:ext cx="9344297" cy="4250062"/>
          </a:xfrm>
        </p:spPr>
        <p:txBody>
          <a:bodyPr>
            <a:normAutofit fontScale="92500" lnSpcReduction="20000"/>
          </a:bodyPr>
          <a:lstStyle/>
          <a:p>
            <a:pPr algn="just">
              <a:buFont typeface="+mj-lt"/>
              <a:buAutoNum type="alphaLcParenR"/>
            </a:pPr>
            <a:r>
              <a:rPr lang="de-DE" sz="3000"/>
              <a:t>Dự giờ </a:t>
            </a:r>
            <a:r>
              <a:rPr lang="en-US" sz="3000"/>
              <a:t>giảng dạy của các GS cùng nhóm chuyên môn theo định mức sau: </a:t>
            </a:r>
          </a:p>
          <a:p>
            <a:pPr lvl="1" algn="just"/>
            <a:r>
              <a:rPr lang="en-US" sz="2600"/>
              <a:t>Cập Trung học cơ sở, Trung học phổ thông 3 tiết/GS;</a:t>
            </a:r>
          </a:p>
          <a:p>
            <a:pPr lvl="1" algn="just"/>
            <a:r>
              <a:rPr lang="en-US" sz="2600"/>
              <a:t>Cấp Tiểu học 5 tiết/GS (chia đều trên 02 nhóm lớp);</a:t>
            </a:r>
          </a:p>
          <a:p>
            <a:pPr lvl="1" algn="just"/>
            <a:r>
              <a:rPr lang="en-US" sz="2600"/>
              <a:t>Cấp Mầm non 4 tiết/GS.</a:t>
            </a:r>
          </a:p>
          <a:p>
            <a:pPr algn="just">
              <a:buFont typeface="+mj-lt"/>
              <a:buAutoNum type="alphaLcParenR"/>
            </a:pPr>
            <a:r>
              <a:rPr lang="de-DE" sz="3000"/>
              <a:t>Tìm hiểu nội dung </a:t>
            </a:r>
            <a:r>
              <a:rPr lang="en-US" sz="3000"/>
              <a:t>bài dạy trước khi dự giờ, </a:t>
            </a:r>
            <a:r>
              <a:rPr lang="de-DE" sz="3000"/>
              <a:t>ghi chép các hoạt động dạy học theo tiến trình vào phiếu dự giờ giảng dạy </a:t>
            </a:r>
            <a:r>
              <a:rPr lang="de-DE" sz="3000" i="1"/>
              <a:t>(theo mẫu 02).</a:t>
            </a:r>
            <a:endParaRPr lang="en-US" sz="3000"/>
          </a:p>
          <a:p>
            <a:pPr algn="just">
              <a:buFont typeface="+mj-lt"/>
              <a:buAutoNum type="alphaLcParenR"/>
            </a:pPr>
            <a:r>
              <a:rPr lang="en-US" sz="3000"/>
              <a:t>Tham gia thảo luận với GV HDGD và GS cùng nhóm chuyên môn để rút kinh nghiệm sau mỗi tiết dự giờ.</a:t>
            </a:r>
          </a:p>
          <a:p>
            <a:pPr algn="just"/>
            <a:endParaRPr lang="en-US" sz="2800"/>
          </a:p>
        </p:txBody>
      </p:sp>
    </p:spTree>
    <p:extLst>
      <p:ext uri="{BB962C8B-B14F-4D97-AF65-F5344CB8AC3E}">
        <p14:creationId xmlns:p14="http://schemas.microsoft.com/office/powerpoint/2010/main" val="1175634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F405-BD1D-4283-8E41-A3773FF161F7}"/>
              </a:ext>
            </a:extLst>
          </p:cNvPr>
          <p:cNvSpPr>
            <a:spLocks noGrp="1"/>
          </p:cNvSpPr>
          <p:nvPr>
            <p:ph type="title"/>
          </p:nvPr>
        </p:nvSpPr>
        <p:spPr>
          <a:xfrm>
            <a:off x="2011680" y="624110"/>
            <a:ext cx="8046721" cy="701770"/>
          </a:xfrm>
        </p:spPr>
        <p:txBody>
          <a:bodyPr/>
          <a:lstStyle/>
          <a:p>
            <a:r>
              <a:rPr lang="en-US" b="1"/>
              <a:t>Đánh giá kết quả TTSP </a:t>
            </a:r>
          </a:p>
        </p:txBody>
      </p:sp>
      <p:sp>
        <p:nvSpPr>
          <p:cNvPr id="3" name="Content Placeholder 2">
            <a:extLst>
              <a:ext uri="{FF2B5EF4-FFF2-40B4-BE49-F238E27FC236}">
                <a16:creationId xmlns:a16="http://schemas.microsoft.com/office/drawing/2014/main" id="{BF211CA8-60B9-4A6F-BA04-55D6FF765E8A}"/>
              </a:ext>
            </a:extLst>
          </p:cNvPr>
          <p:cNvSpPr>
            <a:spLocks noGrp="1"/>
          </p:cNvSpPr>
          <p:nvPr>
            <p:ph idx="1"/>
          </p:nvPr>
        </p:nvSpPr>
        <p:spPr>
          <a:xfrm>
            <a:off x="2011680" y="1661160"/>
            <a:ext cx="9344297" cy="4250062"/>
          </a:xfrm>
        </p:spPr>
        <p:txBody>
          <a:bodyPr>
            <a:normAutofit/>
          </a:bodyPr>
          <a:lstStyle/>
          <a:p>
            <a:pPr algn="just">
              <a:buFont typeface="+mj-lt"/>
              <a:buAutoNum type="arabicPeriod"/>
            </a:pPr>
            <a:r>
              <a:rPr lang="en-US" sz="2800"/>
              <a:t>Điểm bộ phận của học phần TTSP gồm:</a:t>
            </a:r>
          </a:p>
          <a:p>
            <a:pPr marL="800100" lvl="1" indent="-342900" algn="just">
              <a:buFont typeface="+mj-lt"/>
              <a:buAutoNum type="alphaLcParenR"/>
            </a:pPr>
            <a:r>
              <a:rPr lang="en-US" sz="2400"/>
              <a:t>Điểm TTGD là trung bình cộng điểm các tiết TTGD;</a:t>
            </a:r>
          </a:p>
          <a:p>
            <a:pPr marL="800100" lvl="1" indent="-342900" algn="just">
              <a:buFont typeface="+mj-lt"/>
              <a:buAutoNum type="alphaLcParenR"/>
            </a:pPr>
            <a:r>
              <a:rPr lang="en-US" sz="2400"/>
              <a:t>Điểm TTCN là trung bình cộng điểm các tiết TTCN;</a:t>
            </a:r>
          </a:p>
          <a:p>
            <a:pPr marL="400050" algn="just">
              <a:buFont typeface="+mj-lt"/>
              <a:buAutoNum type="arabicPeriod"/>
            </a:pPr>
            <a:r>
              <a:rPr lang="de-DE" sz="2800"/>
              <a:t>Điểm học phần TTSP được tính theo công thức sau:</a:t>
            </a:r>
          </a:p>
          <a:p>
            <a:pPr marL="400050">
              <a:buFont typeface="+mj-lt"/>
              <a:buAutoNum type="arabicPeriod"/>
            </a:pPr>
            <a:endParaRPr lang="en-US"/>
          </a:p>
          <a:p>
            <a:pPr algn="just"/>
            <a:endParaRPr lang="en-US" sz="2800"/>
          </a:p>
        </p:txBody>
      </p:sp>
      <p:pic>
        <p:nvPicPr>
          <p:cNvPr id="8" name="Picture 7">
            <a:extLst>
              <a:ext uri="{FF2B5EF4-FFF2-40B4-BE49-F238E27FC236}">
                <a16:creationId xmlns:a16="http://schemas.microsoft.com/office/drawing/2014/main" id="{EC37C85D-FC28-4D5F-9188-FA693DA4FD70}"/>
              </a:ext>
            </a:extLst>
          </p:cNvPr>
          <p:cNvPicPr>
            <a:picLocks noChangeAspect="1"/>
          </p:cNvPicPr>
          <p:nvPr/>
        </p:nvPicPr>
        <p:blipFill>
          <a:blip r:embed="rId2"/>
          <a:stretch>
            <a:fillRect/>
          </a:stretch>
        </p:blipFill>
        <p:spPr>
          <a:xfrm>
            <a:off x="2011680" y="3985852"/>
            <a:ext cx="8995954" cy="795154"/>
          </a:xfrm>
          <a:prstGeom prst="rect">
            <a:avLst/>
          </a:prstGeom>
        </p:spPr>
      </p:pic>
    </p:spTree>
    <p:extLst>
      <p:ext uri="{BB962C8B-B14F-4D97-AF65-F5344CB8AC3E}">
        <p14:creationId xmlns:p14="http://schemas.microsoft.com/office/powerpoint/2010/main" val="1480348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arn(inVertical)">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F405-BD1D-4283-8E41-A3773FF161F7}"/>
              </a:ext>
            </a:extLst>
          </p:cNvPr>
          <p:cNvSpPr>
            <a:spLocks noGrp="1"/>
          </p:cNvSpPr>
          <p:nvPr>
            <p:ph type="title"/>
          </p:nvPr>
        </p:nvSpPr>
        <p:spPr>
          <a:xfrm>
            <a:off x="2011680" y="624110"/>
            <a:ext cx="8046721" cy="701770"/>
          </a:xfrm>
        </p:spPr>
        <p:txBody>
          <a:bodyPr/>
          <a:lstStyle/>
          <a:p>
            <a:r>
              <a:rPr lang="en-US" b="1"/>
              <a:t>Sơ kết, tổng kết TTSP</a:t>
            </a:r>
          </a:p>
        </p:txBody>
      </p:sp>
      <p:sp>
        <p:nvSpPr>
          <p:cNvPr id="3" name="Content Placeholder 2">
            <a:extLst>
              <a:ext uri="{FF2B5EF4-FFF2-40B4-BE49-F238E27FC236}">
                <a16:creationId xmlns:a16="http://schemas.microsoft.com/office/drawing/2014/main" id="{BF211CA8-60B9-4A6F-BA04-55D6FF765E8A}"/>
              </a:ext>
            </a:extLst>
          </p:cNvPr>
          <p:cNvSpPr>
            <a:spLocks noGrp="1"/>
          </p:cNvSpPr>
          <p:nvPr>
            <p:ph idx="1"/>
          </p:nvPr>
        </p:nvSpPr>
        <p:spPr>
          <a:xfrm>
            <a:off x="2011680" y="1661160"/>
            <a:ext cx="9344297" cy="4250062"/>
          </a:xfrm>
        </p:spPr>
        <p:txBody>
          <a:bodyPr>
            <a:normAutofit/>
          </a:bodyPr>
          <a:lstStyle/>
          <a:p>
            <a:pPr algn="just">
              <a:buFont typeface="+mj-lt"/>
              <a:buAutoNum type="arabicPeriod"/>
            </a:pPr>
            <a:r>
              <a:rPr lang="en-US" sz="2800"/>
              <a:t>Quá trình sơ kết, tổng kết TTSP được triển khai ở tuần cuối của đợt TTSP.</a:t>
            </a:r>
          </a:p>
          <a:p>
            <a:pPr algn="just">
              <a:buFont typeface="+mj-lt"/>
              <a:buAutoNum type="arabicPeriod"/>
            </a:pPr>
            <a:r>
              <a:rPr lang="en-US" sz="2800"/>
              <a:t>GS nộp các hồ sơ được quy định tại khoản 1 Điều 17 của Quy định này trước khi sơ kết TTSP.</a:t>
            </a:r>
          </a:p>
          <a:p>
            <a:pPr algn="just">
              <a:buFont typeface="+mj-lt"/>
              <a:buAutoNum type="arabicPeriod"/>
            </a:pPr>
            <a:r>
              <a:rPr lang="en-US" sz="2800"/>
              <a:t>Sơ kết TTGD theo tổ bộ môn</a:t>
            </a:r>
          </a:p>
          <a:p>
            <a:pPr algn="just">
              <a:buFont typeface="+mj-lt"/>
              <a:buAutoNum type="arabicPeriod"/>
            </a:pPr>
            <a:r>
              <a:rPr lang="en-US" sz="2800"/>
              <a:t>Sơ kết TTCN</a:t>
            </a:r>
          </a:p>
          <a:p>
            <a:pPr algn="just">
              <a:buFont typeface="+mj-lt"/>
              <a:buAutoNum type="arabicPeriod"/>
            </a:pPr>
            <a:r>
              <a:rPr lang="en-US" sz="2800"/>
              <a:t>Tổng kết TTSP</a:t>
            </a:r>
          </a:p>
          <a:p>
            <a:pPr algn="just"/>
            <a:endParaRPr lang="en-US" sz="2800"/>
          </a:p>
        </p:txBody>
      </p:sp>
    </p:spTree>
    <p:extLst>
      <p:ext uri="{BB962C8B-B14F-4D97-AF65-F5344CB8AC3E}">
        <p14:creationId xmlns:p14="http://schemas.microsoft.com/office/powerpoint/2010/main" val="3595613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D71E6-4AE4-4B75-A249-649951995954}"/>
              </a:ext>
            </a:extLst>
          </p:cNvPr>
          <p:cNvSpPr>
            <a:spLocks noGrp="1"/>
          </p:cNvSpPr>
          <p:nvPr>
            <p:ph type="title"/>
          </p:nvPr>
        </p:nvSpPr>
        <p:spPr>
          <a:xfrm>
            <a:off x="2290354" y="624110"/>
            <a:ext cx="9214259" cy="682176"/>
          </a:xfrm>
        </p:spPr>
        <p:txBody>
          <a:bodyPr>
            <a:normAutofit/>
          </a:bodyPr>
          <a:lstStyle/>
          <a:p>
            <a:pPr>
              <a:defRPr/>
            </a:pPr>
            <a:r>
              <a:rPr lang="en-US" b="1"/>
              <a:t>Điều kiện tham gia </a:t>
            </a:r>
            <a:endParaRPr lang="en-US" sz="3200" b="1">
              <a:latin typeface="Arial" charset="0"/>
              <a:cs typeface="Arial" charset="0"/>
            </a:endParaRPr>
          </a:p>
        </p:txBody>
      </p:sp>
      <p:sp>
        <p:nvSpPr>
          <p:cNvPr id="3" name="Content Placeholder 2">
            <a:extLst>
              <a:ext uri="{FF2B5EF4-FFF2-40B4-BE49-F238E27FC236}">
                <a16:creationId xmlns:a16="http://schemas.microsoft.com/office/drawing/2014/main" id="{D1F55855-C5A1-42CE-A708-4F1C3C411EA2}"/>
              </a:ext>
            </a:extLst>
          </p:cNvPr>
          <p:cNvSpPr>
            <a:spLocks noGrp="1"/>
          </p:cNvSpPr>
          <p:nvPr>
            <p:ph idx="1"/>
          </p:nvPr>
        </p:nvSpPr>
        <p:spPr>
          <a:xfrm>
            <a:off x="1995948" y="1683026"/>
            <a:ext cx="9301317" cy="4228196"/>
          </a:xfrm>
        </p:spPr>
        <p:txBody>
          <a:bodyPr>
            <a:normAutofit/>
          </a:bodyPr>
          <a:lstStyle/>
          <a:p>
            <a:pPr algn="just"/>
            <a:r>
              <a:rPr lang="en-US" sz="2800"/>
              <a:t>Đảm bảo điều kiện về học phần học trước, học phần tiên quyết trong chương trình đào tạo của từng ngành học.</a:t>
            </a:r>
          </a:p>
          <a:p>
            <a:pPr marL="0" indent="0" algn="just">
              <a:buNone/>
            </a:pPr>
            <a:endParaRPr lang="en-US" sz="2800"/>
          </a:p>
          <a:p>
            <a:pPr algn="just"/>
            <a:r>
              <a:rPr lang="en-US" sz="2800"/>
              <a:t>Đạt trình độ sinh viên năm thứ tư đối với học phần TTSP.</a:t>
            </a:r>
          </a:p>
          <a:p>
            <a:pPr algn="just"/>
            <a:endParaRPr lang="nl-NL" altLang="en-US" sz="2000"/>
          </a:p>
          <a:p>
            <a:pPr algn="just"/>
            <a:endParaRPr lang="en-US" sz="200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endParaRPr>
          </a:p>
          <a:p>
            <a:endParaRPr lang="en-US" sz="1600">
              <a:latin typeface="Times New Roman" panose="02020603050405020304" pitchFamily="18" charset="0"/>
            </a:endParaRPr>
          </a:p>
        </p:txBody>
      </p:sp>
    </p:spTree>
    <p:extLst>
      <p:ext uri="{BB962C8B-B14F-4D97-AF65-F5344CB8AC3E}">
        <p14:creationId xmlns:p14="http://schemas.microsoft.com/office/powerpoint/2010/main" val="3324655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F405-BD1D-4283-8E41-A3773FF161F7}"/>
              </a:ext>
            </a:extLst>
          </p:cNvPr>
          <p:cNvSpPr>
            <a:spLocks noGrp="1"/>
          </p:cNvSpPr>
          <p:nvPr>
            <p:ph type="title"/>
          </p:nvPr>
        </p:nvSpPr>
        <p:spPr>
          <a:xfrm>
            <a:off x="2011680" y="624110"/>
            <a:ext cx="8046721" cy="701770"/>
          </a:xfrm>
        </p:spPr>
        <p:txBody>
          <a:bodyPr/>
          <a:lstStyle/>
          <a:p>
            <a:r>
              <a:rPr lang="en-US" b="1"/>
              <a:t>Sơ kết TTGD theo tổ bộ môn</a:t>
            </a:r>
          </a:p>
        </p:txBody>
      </p:sp>
      <p:sp>
        <p:nvSpPr>
          <p:cNvPr id="3" name="Content Placeholder 2">
            <a:extLst>
              <a:ext uri="{FF2B5EF4-FFF2-40B4-BE49-F238E27FC236}">
                <a16:creationId xmlns:a16="http://schemas.microsoft.com/office/drawing/2014/main" id="{BF211CA8-60B9-4A6F-BA04-55D6FF765E8A}"/>
              </a:ext>
            </a:extLst>
          </p:cNvPr>
          <p:cNvSpPr>
            <a:spLocks noGrp="1"/>
          </p:cNvSpPr>
          <p:nvPr>
            <p:ph idx="1"/>
          </p:nvPr>
        </p:nvSpPr>
        <p:spPr>
          <a:xfrm>
            <a:off x="2011680" y="1661160"/>
            <a:ext cx="9344297" cy="4250062"/>
          </a:xfrm>
        </p:spPr>
        <p:txBody>
          <a:bodyPr>
            <a:normAutofit/>
          </a:bodyPr>
          <a:lstStyle/>
          <a:p>
            <a:pPr algn="just">
              <a:buFont typeface="+mj-lt"/>
              <a:buAutoNum type="alphaLcParenR"/>
            </a:pPr>
            <a:r>
              <a:rPr lang="en-US" sz="3200"/>
              <a:t>Thành phần gồm: Tổ trưởng bộ môn; GV tham gia HDGD của tổ và GS cùng nhóm chuyên môn.</a:t>
            </a:r>
          </a:p>
          <a:p>
            <a:pPr algn="just">
              <a:buFont typeface="+mj-lt"/>
              <a:buAutoNum type="alphaLcParenR"/>
            </a:pPr>
            <a:r>
              <a:rPr lang="en-US" sz="3200"/>
              <a:t>Các hoạt động sơ kết gồm:</a:t>
            </a:r>
          </a:p>
          <a:p>
            <a:pPr lvl="1" algn="just"/>
            <a:r>
              <a:rPr lang="en-US" sz="2800"/>
              <a:t> GS thông qua bản tự kiểm điểm cá nhân </a:t>
            </a:r>
            <a:r>
              <a:rPr lang="en-US" sz="2800" i="1"/>
              <a:t>(theo mẫu 06)</a:t>
            </a:r>
            <a:r>
              <a:rPr lang="en-US" sz="2800"/>
              <a:t>;</a:t>
            </a:r>
          </a:p>
          <a:p>
            <a:pPr lvl="1" algn="just"/>
            <a:r>
              <a:rPr lang="en-US" sz="2800"/>
              <a:t>…</a:t>
            </a:r>
          </a:p>
          <a:p>
            <a:pPr algn="just"/>
            <a:endParaRPr lang="en-US" sz="2800"/>
          </a:p>
        </p:txBody>
      </p:sp>
    </p:spTree>
    <p:extLst>
      <p:ext uri="{BB962C8B-B14F-4D97-AF65-F5344CB8AC3E}">
        <p14:creationId xmlns:p14="http://schemas.microsoft.com/office/powerpoint/2010/main" val="1655333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heel(1)">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F405-BD1D-4283-8E41-A3773FF161F7}"/>
              </a:ext>
            </a:extLst>
          </p:cNvPr>
          <p:cNvSpPr>
            <a:spLocks noGrp="1"/>
          </p:cNvSpPr>
          <p:nvPr>
            <p:ph type="title"/>
          </p:nvPr>
        </p:nvSpPr>
        <p:spPr>
          <a:xfrm>
            <a:off x="2011680" y="624110"/>
            <a:ext cx="8046721" cy="701770"/>
          </a:xfrm>
        </p:spPr>
        <p:txBody>
          <a:bodyPr/>
          <a:lstStyle/>
          <a:p>
            <a:r>
              <a:rPr lang="en-US" b="1"/>
              <a:t>Sơ kết TTCN</a:t>
            </a:r>
          </a:p>
        </p:txBody>
      </p:sp>
      <p:sp>
        <p:nvSpPr>
          <p:cNvPr id="3" name="Content Placeholder 2">
            <a:extLst>
              <a:ext uri="{FF2B5EF4-FFF2-40B4-BE49-F238E27FC236}">
                <a16:creationId xmlns:a16="http://schemas.microsoft.com/office/drawing/2014/main" id="{BF211CA8-60B9-4A6F-BA04-55D6FF765E8A}"/>
              </a:ext>
            </a:extLst>
          </p:cNvPr>
          <p:cNvSpPr>
            <a:spLocks noGrp="1"/>
          </p:cNvSpPr>
          <p:nvPr>
            <p:ph idx="1"/>
          </p:nvPr>
        </p:nvSpPr>
        <p:spPr>
          <a:xfrm>
            <a:off x="2011680" y="1661160"/>
            <a:ext cx="9344297" cy="4250062"/>
          </a:xfrm>
        </p:spPr>
        <p:txBody>
          <a:bodyPr>
            <a:normAutofit/>
          </a:bodyPr>
          <a:lstStyle/>
          <a:p>
            <a:pPr algn="just">
              <a:buFont typeface="+mj-lt"/>
              <a:buAutoNum type="alphaLcParenR"/>
            </a:pPr>
            <a:r>
              <a:rPr lang="en-US" sz="2800"/>
              <a:t>Thành phần gồm: Ban Điều hành; GV tham gia HDCN và toàn bộ GS.</a:t>
            </a:r>
          </a:p>
          <a:p>
            <a:pPr algn="just">
              <a:buFont typeface="+mj-lt"/>
              <a:buAutoNum type="alphaLcParenR"/>
            </a:pPr>
            <a:r>
              <a:rPr lang="en-US" sz="2800"/>
              <a:t>Các hoạt động sơ kết gồm:</a:t>
            </a:r>
          </a:p>
          <a:p>
            <a:pPr lvl="1" algn="just"/>
            <a:r>
              <a:rPr lang="en-US" sz="2400"/>
              <a:t>GS thông qua bản tự kiểm điểm cá nhân </a:t>
            </a:r>
            <a:r>
              <a:rPr lang="en-US" sz="2400" i="1"/>
              <a:t>(theo mẫu 07)</a:t>
            </a:r>
            <a:r>
              <a:rPr lang="en-US" sz="2400"/>
              <a:t>;</a:t>
            </a:r>
          </a:p>
          <a:p>
            <a:pPr lvl="1" algn="just"/>
            <a:r>
              <a:rPr lang="en-US" sz="2400"/>
              <a:t>…</a:t>
            </a:r>
          </a:p>
          <a:p>
            <a:pPr algn="just"/>
            <a:endParaRPr lang="en-US" sz="2800"/>
          </a:p>
        </p:txBody>
      </p:sp>
    </p:spTree>
    <p:extLst>
      <p:ext uri="{BB962C8B-B14F-4D97-AF65-F5344CB8AC3E}">
        <p14:creationId xmlns:p14="http://schemas.microsoft.com/office/powerpoint/2010/main" val="2443496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heel(1)">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F405-BD1D-4283-8E41-A3773FF161F7}"/>
              </a:ext>
            </a:extLst>
          </p:cNvPr>
          <p:cNvSpPr>
            <a:spLocks noGrp="1"/>
          </p:cNvSpPr>
          <p:nvPr>
            <p:ph type="title"/>
          </p:nvPr>
        </p:nvSpPr>
        <p:spPr>
          <a:xfrm>
            <a:off x="2011680" y="624110"/>
            <a:ext cx="8046721" cy="701770"/>
          </a:xfrm>
        </p:spPr>
        <p:txBody>
          <a:bodyPr/>
          <a:lstStyle/>
          <a:p>
            <a:r>
              <a:rPr lang="en-US" b="1"/>
              <a:t>Hồ sơ TTSP</a:t>
            </a:r>
          </a:p>
        </p:txBody>
      </p:sp>
      <p:sp>
        <p:nvSpPr>
          <p:cNvPr id="3" name="Content Placeholder 2">
            <a:extLst>
              <a:ext uri="{FF2B5EF4-FFF2-40B4-BE49-F238E27FC236}">
                <a16:creationId xmlns:a16="http://schemas.microsoft.com/office/drawing/2014/main" id="{BF211CA8-60B9-4A6F-BA04-55D6FF765E8A}"/>
              </a:ext>
            </a:extLst>
          </p:cNvPr>
          <p:cNvSpPr>
            <a:spLocks noGrp="1"/>
          </p:cNvSpPr>
          <p:nvPr>
            <p:ph idx="1"/>
          </p:nvPr>
        </p:nvSpPr>
        <p:spPr>
          <a:xfrm>
            <a:off x="1907178" y="1658983"/>
            <a:ext cx="8934994" cy="3621612"/>
          </a:xfrm>
        </p:spPr>
        <p:txBody>
          <a:bodyPr>
            <a:normAutofit lnSpcReduction="10000"/>
          </a:bodyPr>
          <a:lstStyle/>
          <a:p>
            <a:pPr algn="just">
              <a:buFont typeface="+mj-lt"/>
              <a:buAutoNum type="arabicPeriod"/>
            </a:pPr>
            <a:r>
              <a:rPr lang="en-US" sz="2800" dirty="0" err="1"/>
              <a:t>Hồ</a:t>
            </a:r>
            <a:r>
              <a:rPr lang="en-US" sz="2800" dirty="0"/>
              <a:t> sơ GS </a:t>
            </a:r>
            <a:r>
              <a:rPr lang="en-US" sz="2800" dirty="0" err="1"/>
              <a:t>nộp</a:t>
            </a:r>
            <a:r>
              <a:rPr lang="en-US" sz="2800" dirty="0"/>
              <a:t> </a:t>
            </a:r>
            <a:r>
              <a:rPr lang="en-US" sz="2800" dirty="0" err="1"/>
              <a:t>cho</a:t>
            </a:r>
            <a:r>
              <a:rPr lang="en-US" sz="2800" dirty="0"/>
              <a:t> GV </a:t>
            </a:r>
            <a:r>
              <a:rPr lang="en-US" sz="2800" dirty="0" err="1"/>
              <a:t>hướng</a:t>
            </a:r>
            <a:r>
              <a:rPr lang="en-US" sz="2800" dirty="0"/>
              <a:t> </a:t>
            </a:r>
            <a:r>
              <a:rPr lang="en-US" sz="2800" dirty="0" err="1"/>
              <a:t>dẫn</a:t>
            </a:r>
            <a:r>
              <a:rPr lang="en-US" sz="2800" dirty="0"/>
              <a:t> </a:t>
            </a:r>
            <a:r>
              <a:rPr lang="en-US" sz="2800" dirty="0" err="1"/>
              <a:t>gồm</a:t>
            </a:r>
            <a:r>
              <a:rPr lang="en-US" sz="2800" dirty="0"/>
              <a:t>: </a:t>
            </a:r>
            <a:r>
              <a:rPr lang="en-US" sz="2800" dirty="0" err="1"/>
              <a:t>các</a:t>
            </a:r>
            <a:r>
              <a:rPr lang="en-US" sz="2800" dirty="0"/>
              <a:t> kế hoạch </a:t>
            </a:r>
            <a:r>
              <a:rPr lang="en-US" sz="2800" dirty="0" err="1"/>
              <a:t>bài</a:t>
            </a:r>
            <a:r>
              <a:rPr lang="en-US" sz="2800" dirty="0"/>
              <a:t> </a:t>
            </a:r>
            <a:r>
              <a:rPr lang="en-US" sz="2800" dirty="0" err="1"/>
              <a:t>dạy</a:t>
            </a:r>
            <a:r>
              <a:rPr lang="en-US" sz="2800" dirty="0"/>
              <a:t>; </a:t>
            </a:r>
            <a:r>
              <a:rPr lang="en-US" sz="2800" dirty="0" err="1"/>
              <a:t>các</a:t>
            </a:r>
            <a:r>
              <a:rPr lang="en-US" sz="2800" dirty="0"/>
              <a:t> kế hoạch chủ </a:t>
            </a:r>
            <a:r>
              <a:rPr lang="en-US" sz="2800" dirty="0" err="1"/>
              <a:t>nhiệm</a:t>
            </a:r>
            <a:r>
              <a:rPr lang="en-US" sz="2800" dirty="0"/>
              <a:t> </a:t>
            </a:r>
            <a:r>
              <a:rPr lang="en-US" sz="2800" dirty="0" err="1"/>
              <a:t>và</a:t>
            </a:r>
            <a:r>
              <a:rPr lang="en-US" sz="2800" dirty="0"/>
              <a:t> </a:t>
            </a:r>
            <a:r>
              <a:rPr lang="en-US" sz="2800" dirty="0" err="1"/>
              <a:t>các</a:t>
            </a:r>
            <a:r>
              <a:rPr lang="en-US" sz="2800" dirty="0"/>
              <a:t> </a:t>
            </a:r>
            <a:r>
              <a:rPr lang="en-US" sz="2800" dirty="0" err="1"/>
              <a:t>phiếu</a:t>
            </a:r>
            <a:r>
              <a:rPr lang="en-US" sz="2800" dirty="0"/>
              <a:t> dự </a:t>
            </a:r>
            <a:r>
              <a:rPr lang="en-US" sz="2800" dirty="0" err="1"/>
              <a:t>giờ</a:t>
            </a:r>
            <a:r>
              <a:rPr lang="en-US" sz="2800" dirty="0"/>
              <a:t> </a:t>
            </a:r>
            <a:r>
              <a:rPr lang="en-US" sz="2800" dirty="0" err="1"/>
              <a:t>giảng</a:t>
            </a:r>
            <a:r>
              <a:rPr lang="en-US" sz="2800" dirty="0"/>
              <a:t> </a:t>
            </a:r>
            <a:r>
              <a:rPr lang="en-US" sz="2800" dirty="0" err="1"/>
              <a:t>dạy</a:t>
            </a:r>
            <a:r>
              <a:rPr lang="en-US" sz="2800" dirty="0"/>
              <a:t> của GS cùng </a:t>
            </a:r>
            <a:r>
              <a:rPr lang="en-US" sz="2800" dirty="0" err="1"/>
              <a:t>nhóm</a:t>
            </a:r>
            <a:r>
              <a:rPr lang="en-US" sz="2800" dirty="0"/>
              <a:t> </a:t>
            </a:r>
            <a:r>
              <a:rPr lang="en-US" sz="2800" dirty="0" err="1"/>
              <a:t>chuyên</a:t>
            </a:r>
            <a:r>
              <a:rPr lang="en-US" sz="2800" dirty="0"/>
              <a:t> </a:t>
            </a:r>
            <a:r>
              <a:rPr lang="en-US" sz="2800" dirty="0" err="1"/>
              <a:t>môn</a:t>
            </a:r>
            <a:r>
              <a:rPr lang="en-US" sz="2800" dirty="0" smtClean="0"/>
              <a:t>.</a:t>
            </a:r>
          </a:p>
          <a:p>
            <a:pPr marL="514350" indent="-514350" algn="just">
              <a:buFont typeface="+mj-lt"/>
              <a:buAutoNum type="arabicPeriod"/>
            </a:pPr>
            <a:r>
              <a:rPr lang="en-US" sz="2800" dirty="0" err="1"/>
              <a:t>Hồ</a:t>
            </a:r>
            <a:r>
              <a:rPr lang="en-US" sz="2800" dirty="0"/>
              <a:t> </a:t>
            </a:r>
            <a:r>
              <a:rPr lang="en-US" sz="2800" dirty="0" err="1"/>
              <a:t>sơ</a:t>
            </a:r>
            <a:r>
              <a:rPr lang="en-US" sz="2800" dirty="0"/>
              <a:t> </a:t>
            </a:r>
            <a:r>
              <a:rPr lang="en-US" sz="2800" dirty="0" err="1"/>
              <a:t>Trưởng</a:t>
            </a:r>
            <a:r>
              <a:rPr lang="en-US" sz="2800" dirty="0"/>
              <a:t> ban </a:t>
            </a:r>
            <a:r>
              <a:rPr lang="en-US" sz="2800" dirty="0" err="1"/>
              <a:t>đại</a:t>
            </a:r>
            <a:r>
              <a:rPr lang="en-US" sz="2800" dirty="0"/>
              <a:t> </a:t>
            </a:r>
            <a:r>
              <a:rPr lang="en-US" sz="2800" dirty="0" err="1" smtClean="0"/>
              <a:t>diện</a:t>
            </a:r>
            <a:r>
              <a:rPr lang="en-US" sz="2800" dirty="0" smtClean="0"/>
              <a:t>: </a:t>
            </a:r>
            <a:r>
              <a:rPr lang="en-US" sz="2800" dirty="0" err="1"/>
              <a:t>Tiếp</a:t>
            </a:r>
            <a:r>
              <a:rPr lang="en-US" sz="2800" dirty="0"/>
              <a:t> </a:t>
            </a:r>
            <a:r>
              <a:rPr lang="en-US" sz="2800" dirty="0" err="1" smtClean="0"/>
              <a:t>nhận</a:t>
            </a:r>
            <a:r>
              <a:rPr lang="en-US" sz="2800" dirty="0" smtClean="0"/>
              <a:t> </a:t>
            </a:r>
            <a:r>
              <a:rPr lang="en-US" sz="2800" dirty="0" err="1"/>
              <a:t>từ</a:t>
            </a:r>
            <a:r>
              <a:rPr lang="en-US" sz="2800" dirty="0"/>
              <a:t> CSTT </a:t>
            </a:r>
            <a:r>
              <a:rPr lang="en-US" sz="2800" dirty="0" err="1"/>
              <a:t>và</a:t>
            </a:r>
            <a:r>
              <a:rPr lang="en-US" sz="2800" dirty="0"/>
              <a:t> </a:t>
            </a:r>
            <a:r>
              <a:rPr lang="en-US" sz="2800" dirty="0" err="1"/>
              <a:t>chuyển</a:t>
            </a:r>
            <a:r>
              <a:rPr lang="en-US" sz="2800" dirty="0"/>
              <a:t> về </a:t>
            </a:r>
            <a:r>
              <a:rPr lang="en-US" sz="2800" dirty="0" err="1"/>
              <a:t>cho</a:t>
            </a:r>
            <a:r>
              <a:rPr lang="en-US" sz="2800" dirty="0"/>
              <a:t> </a:t>
            </a:r>
            <a:r>
              <a:rPr lang="en-US" sz="2800" dirty="0" err="1"/>
              <a:t>Phòng</a:t>
            </a:r>
            <a:r>
              <a:rPr lang="en-US" sz="2800" dirty="0"/>
              <a:t> </a:t>
            </a:r>
            <a:r>
              <a:rPr lang="en-US" sz="2800" dirty="0" err="1"/>
              <a:t>Đào</a:t>
            </a:r>
            <a:r>
              <a:rPr lang="en-US" sz="2800" dirty="0"/>
              <a:t> </a:t>
            </a:r>
            <a:r>
              <a:rPr lang="en-US" sz="2800" dirty="0" err="1"/>
              <a:t>tạo</a:t>
            </a:r>
            <a:r>
              <a:rPr lang="en-US" sz="2800" dirty="0"/>
              <a:t>, qua </a:t>
            </a:r>
            <a:r>
              <a:rPr lang="en-US" sz="2800" dirty="0" err="1"/>
              <a:t>Thầy</a:t>
            </a:r>
            <a:r>
              <a:rPr lang="en-US" sz="2800" dirty="0"/>
              <a:t> </a:t>
            </a:r>
            <a:r>
              <a:rPr lang="en-US" sz="2800" dirty="0" err="1"/>
              <a:t>Huỳnh</a:t>
            </a:r>
            <a:r>
              <a:rPr lang="en-US" sz="2800" dirty="0"/>
              <a:t> Minh </a:t>
            </a:r>
            <a:r>
              <a:rPr lang="en-US" sz="2800" dirty="0" err="1"/>
              <a:t>Tuyền</a:t>
            </a:r>
            <a:r>
              <a:rPr lang="en-US" sz="2800" dirty="0"/>
              <a:t>. </a:t>
            </a:r>
          </a:p>
          <a:p>
            <a:pPr marL="514350" indent="-514350" algn="just">
              <a:buFont typeface="+mj-lt"/>
              <a:buAutoNum type="arabicPeriod"/>
            </a:pPr>
            <a:r>
              <a:rPr lang="en-US" sz="2800" dirty="0" err="1"/>
              <a:t>Hồ</a:t>
            </a:r>
            <a:r>
              <a:rPr lang="en-US" sz="2800" dirty="0"/>
              <a:t> </a:t>
            </a:r>
            <a:r>
              <a:rPr lang="en-US" sz="2800" dirty="0" err="1"/>
              <a:t>sơ</a:t>
            </a:r>
            <a:r>
              <a:rPr lang="en-US" sz="2800" dirty="0"/>
              <a:t> </a:t>
            </a:r>
            <a:r>
              <a:rPr lang="en-US" sz="2800" dirty="0" err="1"/>
              <a:t>Trưởng</a:t>
            </a:r>
            <a:r>
              <a:rPr lang="en-US" sz="2800" dirty="0"/>
              <a:t> </a:t>
            </a:r>
            <a:r>
              <a:rPr lang="en-US" sz="2800" dirty="0" err="1"/>
              <a:t>nhóm</a:t>
            </a:r>
            <a:r>
              <a:rPr lang="en-US" sz="2800" dirty="0"/>
              <a:t> </a:t>
            </a:r>
            <a:r>
              <a:rPr lang="en-US" sz="2800" dirty="0" err="1"/>
              <a:t>chuyên</a:t>
            </a:r>
            <a:r>
              <a:rPr lang="en-US" sz="2800" dirty="0"/>
              <a:t> </a:t>
            </a:r>
            <a:r>
              <a:rPr lang="en-US" sz="2800" dirty="0" err="1"/>
              <a:t>môn</a:t>
            </a:r>
            <a:r>
              <a:rPr lang="en-US" sz="2800" dirty="0"/>
              <a:t>: </a:t>
            </a:r>
            <a:r>
              <a:rPr lang="en-US" sz="2800" dirty="0" err="1"/>
              <a:t>Tiếp</a:t>
            </a:r>
            <a:r>
              <a:rPr lang="en-US" sz="2800" dirty="0"/>
              <a:t> </a:t>
            </a:r>
            <a:r>
              <a:rPr lang="en-US" sz="2800" dirty="0" err="1"/>
              <a:t>nhận</a:t>
            </a:r>
            <a:r>
              <a:rPr lang="en-US" sz="2800" dirty="0"/>
              <a:t> </a:t>
            </a:r>
            <a:r>
              <a:rPr lang="en-US" sz="2800" dirty="0" err="1"/>
              <a:t>từ</a:t>
            </a:r>
            <a:r>
              <a:rPr lang="en-US" sz="2800" dirty="0"/>
              <a:t> CSTT </a:t>
            </a:r>
            <a:r>
              <a:rPr lang="en-US" sz="2800" dirty="0" err="1"/>
              <a:t>và</a:t>
            </a:r>
            <a:r>
              <a:rPr lang="en-US" sz="2800" dirty="0"/>
              <a:t> </a:t>
            </a:r>
            <a:r>
              <a:rPr lang="en-US" sz="2800" dirty="0" err="1"/>
              <a:t>chuyển</a:t>
            </a:r>
            <a:r>
              <a:rPr lang="en-US" sz="2800" dirty="0"/>
              <a:t> về </a:t>
            </a:r>
            <a:r>
              <a:rPr lang="en-US" sz="2800" dirty="0" err="1"/>
              <a:t>Khoa</a:t>
            </a:r>
            <a:r>
              <a:rPr lang="en-US" sz="2800" dirty="0"/>
              <a:t>.</a:t>
            </a:r>
            <a:endParaRPr lang="en-US" dirty="0"/>
          </a:p>
          <a:p>
            <a:pPr algn="just">
              <a:buFont typeface="+mj-lt"/>
              <a:buAutoNum type="arabicPeriod"/>
            </a:pPr>
            <a:endParaRPr lang="en-US" sz="2800" dirty="0"/>
          </a:p>
        </p:txBody>
      </p:sp>
    </p:spTree>
    <p:extLst>
      <p:ext uri="{BB962C8B-B14F-4D97-AF65-F5344CB8AC3E}">
        <p14:creationId xmlns:p14="http://schemas.microsoft.com/office/powerpoint/2010/main" val="42705610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F405-BD1D-4283-8E41-A3773FF161F7}"/>
              </a:ext>
            </a:extLst>
          </p:cNvPr>
          <p:cNvSpPr>
            <a:spLocks noGrp="1"/>
          </p:cNvSpPr>
          <p:nvPr>
            <p:ph type="title"/>
          </p:nvPr>
        </p:nvSpPr>
        <p:spPr>
          <a:xfrm>
            <a:off x="2011680" y="624110"/>
            <a:ext cx="9344297" cy="701770"/>
          </a:xfrm>
        </p:spPr>
        <p:txBody>
          <a:bodyPr>
            <a:noAutofit/>
          </a:bodyPr>
          <a:lstStyle/>
          <a:p>
            <a:r>
              <a:rPr lang="en-US" sz="2400" b="1"/>
              <a:t>Nhiệm vụ, quyền hạn của các tập thể, cá nhân trong đoàn GS</a:t>
            </a:r>
          </a:p>
        </p:txBody>
      </p:sp>
      <p:sp>
        <p:nvSpPr>
          <p:cNvPr id="3" name="Content Placeholder 2">
            <a:extLst>
              <a:ext uri="{FF2B5EF4-FFF2-40B4-BE49-F238E27FC236}">
                <a16:creationId xmlns:a16="http://schemas.microsoft.com/office/drawing/2014/main" id="{BF211CA8-60B9-4A6F-BA04-55D6FF765E8A}"/>
              </a:ext>
            </a:extLst>
          </p:cNvPr>
          <p:cNvSpPr>
            <a:spLocks noGrp="1"/>
          </p:cNvSpPr>
          <p:nvPr>
            <p:ph idx="1"/>
          </p:nvPr>
        </p:nvSpPr>
        <p:spPr>
          <a:xfrm>
            <a:off x="2011680" y="1661160"/>
            <a:ext cx="9344297" cy="4250062"/>
          </a:xfrm>
        </p:spPr>
        <p:txBody>
          <a:bodyPr>
            <a:normAutofit/>
          </a:bodyPr>
          <a:lstStyle/>
          <a:p>
            <a:pPr algn="just">
              <a:buFont typeface="+mj-lt"/>
              <a:buAutoNum type="arabicPeriod"/>
            </a:pPr>
            <a:r>
              <a:rPr lang="en-US" sz="3200"/>
              <a:t>Ban đại diện</a:t>
            </a:r>
          </a:p>
          <a:p>
            <a:pPr algn="just">
              <a:buFont typeface="+mj-lt"/>
              <a:buAutoNum type="arabicPeriod"/>
            </a:pPr>
            <a:r>
              <a:rPr lang="en-US" sz="3200"/>
              <a:t>Trưởng nhóm chuyên môn</a:t>
            </a:r>
          </a:p>
          <a:p>
            <a:pPr algn="just">
              <a:buFont typeface="+mj-lt"/>
              <a:buAutoNum type="arabicPeriod"/>
            </a:pPr>
            <a:r>
              <a:rPr lang="en-US" sz="3200"/>
              <a:t>Giáo sinh</a:t>
            </a:r>
            <a:r>
              <a:rPr lang="en-US" sz="3200" b="1" i="1"/>
              <a:t> </a:t>
            </a:r>
            <a:endParaRPr lang="en-US" sz="3200"/>
          </a:p>
          <a:p>
            <a:pPr algn="just"/>
            <a:endParaRPr lang="en-US" sz="2800"/>
          </a:p>
        </p:txBody>
      </p:sp>
    </p:spTree>
    <p:extLst>
      <p:ext uri="{BB962C8B-B14F-4D97-AF65-F5344CB8AC3E}">
        <p14:creationId xmlns:p14="http://schemas.microsoft.com/office/powerpoint/2010/main" val="3424376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F405-BD1D-4283-8E41-A3773FF161F7}"/>
              </a:ext>
            </a:extLst>
          </p:cNvPr>
          <p:cNvSpPr>
            <a:spLocks noGrp="1"/>
          </p:cNvSpPr>
          <p:nvPr>
            <p:ph type="title"/>
          </p:nvPr>
        </p:nvSpPr>
        <p:spPr>
          <a:xfrm>
            <a:off x="2011680" y="624110"/>
            <a:ext cx="8046721" cy="701770"/>
          </a:xfrm>
        </p:spPr>
        <p:txBody>
          <a:bodyPr/>
          <a:lstStyle/>
          <a:p>
            <a:r>
              <a:rPr lang="en-US" b="1"/>
              <a:t>Ban đại diện</a:t>
            </a:r>
          </a:p>
        </p:txBody>
      </p:sp>
      <p:sp>
        <p:nvSpPr>
          <p:cNvPr id="3" name="Content Placeholder 2">
            <a:extLst>
              <a:ext uri="{FF2B5EF4-FFF2-40B4-BE49-F238E27FC236}">
                <a16:creationId xmlns:a16="http://schemas.microsoft.com/office/drawing/2014/main" id="{BF211CA8-60B9-4A6F-BA04-55D6FF765E8A}"/>
              </a:ext>
            </a:extLst>
          </p:cNvPr>
          <p:cNvSpPr>
            <a:spLocks noGrp="1"/>
          </p:cNvSpPr>
          <p:nvPr>
            <p:ph idx="1"/>
          </p:nvPr>
        </p:nvSpPr>
        <p:spPr>
          <a:xfrm>
            <a:off x="2011680" y="1661160"/>
            <a:ext cx="9344297" cy="4250062"/>
          </a:xfrm>
        </p:spPr>
        <p:txBody>
          <a:bodyPr>
            <a:normAutofit fontScale="92500" lnSpcReduction="20000"/>
          </a:bodyPr>
          <a:lstStyle/>
          <a:p>
            <a:pPr algn="just">
              <a:buFont typeface="+mj-lt"/>
              <a:buAutoNum type="alphaLcParenR"/>
            </a:pPr>
            <a:r>
              <a:rPr lang="nl-NL" sz="2600"/>
              <a:t>Đại diện giáo sinh trực tiếp trình diện với CSTT để thực hiện tốt công tác chuẩn bị tổ chức các hoạt động của đoàn GS, quán triệt cho tất cả giáo sinh trong đoàn hoàn thành nhiệm vụ. </a:t>
            </a:r>
            <a:r>
              <a:rPr lang="en-US" sz="2600"/>
              <a:t>Liên hệ với Tổ Thư ký nhận kế hoạch cụ thể và thông báo cho các Trưởng nhóm chuyên môn. Phân công nhiệm vụ cho các Trưởng nhóm chuyên môn trong những hoạt động chung của đoàn.</a:t>
            </a:r>
          </a:p>
          <a:p>
            <a:pPr algn="just">
              <a:buFont typeface="+mj-lt"/>
              <a:buAutoNum type="alphaLcParenR"/>
            </a:pPr>
            <a:r>
              <a:rPr lang="en-US" sz="2600"/>
              <a:t>Làm cầu nối giữa đoàn GS với Ban Điều hành. Thường xuyên liên hệ với Ban Điều hành để xin ý kiến chỉ đạo trong các hoạt động chung của đoàn; báo cáo tình hình của đoàn và phản ảnh các ý kiến, đề xuất chung của các GS trong đoàn (nếu có).</a:t>
            </a:r>
          </a:p>
          <a:p>
            <a:pPr algn="just">
              <a:buFont typeface="+mj-lt"/>
              <a:buAutoNum type="alphaLcParenR"/>
            </a:pPr>
            <a:r>
              <a:rPr lang="en-US" sz="2600"/>
              <a:t>Chuyển cho Phòng Đào tạo hồ sơ CSTT gửi cho Trường ĐHSP – ĐHĐN.</a:t>
            </a:r>
          </a:p>
          <a:p>
            <a:pPr algn="just"/>
            <a:endParaRPr lang="en-US" sz="2800"/>
          </a:p>
        </p:txBody>
      </p:sp>
    </p:spTree>
    <p:extLst>
      <p:ext uri="{BB962C8B-B14F-4D97-AF65-F5344CB8AC3E}">
        <p14:creationId xmlns:p14="http://schemas.microsoft.com/office/powerpoint/2010/main" val="3267516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F405-BD1D-4283-8E41-A3773FF161F7}"/>
              </a:ext>
            </a:extLst>
          </p:cNvPr>
          <p:cNvSpPr>
            <a:spLocks noGrp="1"/>
          </p:cNvSpPr>
          <p:nvPr>
            <p:ph type="title"/>
          </p:nvPr>
        </p:nvSpPr>
        <p:spPr>
          <a:xfrm>
            <a:off x="2011680" y="624110"/>
            <a:ext cx="8046721" cy="701770"/>
          </a:xfrm>
        </p:spPr>
        <p:txBody>
          <a:bodyPr/>
          <a:lstStyle/>
          <a:p>
            <a:r>
              <a:rPr lang="en-US" b="1"/>
              <a:t>Trưởng nhóm chuyên môn</a:t>
            </a:r>
          </a:p>
        </p:txBody>
      </p:sp>
      <p:sp>
        <p:nvSpPr>
          <p:cNvPr id="3" name="Content Placeholder 2">
            <a:extLst>
              <a:ext uri="{FF2B5EF4-FFF2-40B4-BE49-F238E27FC236}">
                <a16:creationId xmlns:a16="http://schemas.microsoft.com/office/drawing/2014/main" id="{BF211CA8-60B9-4A6F-BA04-55D6FF765E8A}"/>
              </a:ext>
            </a:extLst>
          </p:cNvPr>
          <p:cNvSpPr>
            <a:spLocks noGrp="1"/>
          </p:cNvSpPr>
          <p:nvPr>
            <p:ph idx="1"/>
          </p:nvPr>
        </p:nvSpPr>
        <p:spPr>
          <a:xfrm>
            <a:off x="2011680" y="1661160"/>
            <a:ext cx="9344297" cy="4250062"/>
          </a:xfrm>
        </p:spPr>
        <p:txBody>
          <a:bodyPr>
            <a:normAutofit fontScale="77500" lnSpcReduction="20000"/>
          </a:bodyPr>
          <a:lstStyle/>
          <a:p>
            <a:pPr marL="514350" indent="-514350" algn="just">
              <a:buFont typeface="+mj-lt"/>
              <a:buAutoNum type="alphaLcParenR"/>
            </a:pPr>
            <a:r>
              <a:rPr lang="en-US" sz="3100"/>
              <a:t>Làm cầu nối giữa nhóm chuyên môn với Tổ chuyên môn. Thường xuyên liên hệ với Tổ chuyên môn để xin ý kiến về các vấn đề chuyên môn; báo cáo tình hình của nhóm và phản ảnh các ý kiến, đề xuất về chuyên môn của nhóm (nếu có).</a:t>
            </a:r>
          </a:p>
          <a:p>
            <a:pPr marL="514350" indent="-514350" algn="just">
              <a:buFont typeface="+mj-lt"/>
              <a:buAutoNum type="alphaLcParenR"/>
            </a:pPr>
            <a:r>
              <a:rPr lang="en-US" sz="3100"/>
              <a:t>Phối hợp với Ban đại diện triển khai các kế hoạch của đoàn đến từng GS và tiếp nhận các ý kiến, đề xuất (nếu có) để báo cáo với Ban Điều hành. </a:t>
            </a:r>
          </a:p>
          <a:p>
            <a:pPr marL="514350" indent="-514350" algn="just">
              <a:buFont typeface="+mj-lt"/>
              <a:buAutoNum type="alphaLcParenR"/>
            </a:pPr>
            <a:r>
              <a:rPr lang="en-US" sz="3100"/>
              <a:t>Tổ chức họp nhóm để tập giảng, góp ý rút kinh nghiệm, lên kế hoạch cho những hoạt động cung của nhóm và phân công nhiệm vụ cho từng thành viên trong nhóm. </a:t>
            </a:r>
          </a:p>
          <a:p>
            <a:pPr marL="514350" indent="-514350" algn="just">
              <a:buFont typeface="+mj-lt"/>
              <a:buAutoNum type="alphaLcParenR"/>
            </a:pPr>
            <a:r>
              <a:rPr lang="en-US" sz="3100"/>
              <a:t>Chuyển cho Khoa chuyên môn hồ sơ CSTT gửi cho Trường ĐHSP - ĐHĐN.</a:t>
            </a:r>
          </a:p>
          <a:p>
            <a:pPr marL="0" indent="0" algn="just">
              <a:buNone/>
            </a:pPr>
            <a:endParaRPr lang="en-US" sz="2800"/>
          </a:p>
        </p:txBody>
      </p:sp>
    </p:spTree>
    <p:extLst>
      <p:ext uri="{BB962C8B-B14F-4D97-AF65-F5344CB8AC3E}">
        <p14:creationId xmlns:p14="http://schemas.microsoft.com/office/powerpoint/2010/main" val="596735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F405-BD1D-4283-8E41-A3773FF161F7}"/>
              </a:ext>
            </a:extLst>
          </p:cNvPr>
          <p:cNvSpPr>
            <a:spLocks noGrp="1"/>
          </p:cNvSpPr>
          <p:nvPr>
            <p:ph type="title"/>
          </p:nvPr>
        </p:nvSpPr>
        <p:spPr>
          <a:xfrm>
            <a:off x="2011680" y="624110"/>
            <a:ext cx="8046721" cy="701770"/>
          </a:xfrm>
        </p:spPr>
        <p:txBody>
          <a:bodyPr/>
          <a:lstStyle/>
          <a:p>
            <a:r>
              <a:rPr lang="en-US" b="1"/>
              <a:t>Giáo sinh</a:t>
            </a:r>
          </a:p>
        </p:txBody>
      </p:sp>
      <p:sp>
        <p:nvSpPr>
          <p:cNvPr id="3" name="Content Placeholder 2">
            <a:extLst>
              <a:ext uri="{FF2B5EF4-FFF2-40B4-BE49-F238E27FC236}">
                <a16:creationId xmlns:a16="http://schemas.microsoft.com/office/drawing/2014/main" id="{BF211CA8-60B9-4A6F-BA04-55D6FF765E8A}"/>
              </a:ext>
            </a:extLst>
          </p:cNvPr>
          <p:cNvSpPr>
            <a:spLocks noGrp="1"/>
          </p:cNvSpPr>
          <p:nvPr>
            <p:ph idx="1"/>
          </p:nvPr>
        </p:nvSpPr>
        <p:spPr>
          <a:xfrm>
            <a:off x="2011680" y="1661160"/>
            <a:ext cx="9344297" cy="4250062"/>
          </a:xfrm>
        </p:spPr>
        <p:txBody>
          <a:bodyPr>
            <a:normAutofit/>
          </a:bodyPr>
          <a:lstStyle/>
          <a:p>
            <a:pPr algn="just">
              <a:buFont typeface="+mj-lt"/>
              <a:buAutoNum type="alphaLcParenR"/>
            </a:pPr>
            <a:r>
              <a:rPr lang="en-US" sz="2800"/>
              <a:t>Đăng ký học phần KTSP và TTSP theo kế hoạch đào tạo khi đủ các điều kiện.</a:t>
            </a:r>
          </a:p>
          <a:p>
            <a:pPr algn="just">
              <a:buFont typeface="+mj-lt"/>
              <a:buAutoNum type="alphaLcParenR"/>
            </a:pPr>
            <a:r>
              <a:rPr lang="en-US" sz="2800"/>
              <a:t>Nghiêm chỉnh chấp hành các nội quy, quy định của CSTT và Trường ĐHSP - ĐHĐN.</a:t>
            </a:r>
          </a:p>
          <a:p>
            <a:pPr algn="just">
              <a:buFont typeface="+mj-lt"/>
              <a:buAutoNum type="alphaLcParenR"/>
            </a:pPr>
            <a:r>
              <a:rPr lang="en-US" sz="2800"/>
              <a:t>Thường xuyên có mặt tại CSTT để thực hiện đầy đủ các nội dung được quy định.</a:t>
            </a:r>
          </a:p>
          <a:p>
            <a:pPr algn="just">
              <a:buFont typeface="+mj-lt"/>
              <a:buAutoNum type="alphaLcParenR"/>
            </a:pPr>
            <a:r>
              <a:rPr lang="en-US" sz="2800"/>
              <a:t>Nộp cho Tổ Thư ký bì hồ sơ có ghi đầy đủ thông tin cá nhân.</a:t>
            </a:r>
          </a:p>
          <a:p>
            <a:pPr algn="just"/>
            <a:endParaRPr lang="en-US" sz="2800"/>
          </a:p>
        </p:txBody>
      </p:sp>
    </p:spTree>
    <p:extLst>
      <p:ext uri="{BB962C8B-B14F-4D97-AF65-F5344CB8AC3E}">
        <p14:creationId xmlns:p14="http://schemas.microsoft.com/office/powerpoint/2010/main" val="1353537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D71E6-4AE4-4B75-A249-649951995954}"/>
              </a:ext>
            </a:extLst>
          </p:cNvPr>
          <p:cNvSpPr>
            <a:spLocks noGrp="1"/>
          </p:cNvSpPr>
          <p:nvPr>
            <p:ph type="title"/>
          </p:nvPr>
        </p:nvSpPr>
        <p:spPr/>
        <p:txBody>
          <a:bodyPr>
            <a:normAutofit/>
          </a:bodyPr>
          <a:lstStyle/>
          <a:p>
            <a:pPr>
              <a:defRPr/>
            </a:pPr>
            <a:r>
              <a:rPr lang="en-US" sz="2800" b="1">
                <a:latin typeface="Times New Roman" panose="02020603050405020304" pitchFamily="18" charset="0"/>
                <a:cs typeface="Times New Roman" panose="02020603050405020304" pitchFamily="18" charset="0"/>
              </a:rPr>
              <a:t>Nôi dung khác</a:t>
            </a:r>
          </a:p>
        </p:txBody>
      </p:sp>
      <p:sp>
        <p:nvSpPr>
          <p:cNvPr id="3" name="Content Placeholder 2">
            <a:extLst>
              <a:ext uri="{FF2B5EF4-FFF2-40B4-BE49-F238E27FC236}">
                <a16:creationId xmlns:a16="http://schemas.microsoft.com/office/drawing/2014/main" id="{D1F55855-C5A1-42CE-A708-4F1C3C411EA2}"/>
              </a:ext>
            </a:extLst>
          </p:cNvPr>
          <p:cNvSpPr>
            <a:spLocks noGrp="1"/>
          </p:cNvSpPr>
          <p:nvPr>
            <p:ph idx="1"/>
          </p:nvPr>
        </p:nvSpPr>
        <p:spPr>
          <a:xfrm>
            <a:off x="2796210" y="1683026"/>
            <a:ext cx="7262191" cy="4770783"/>
          </a:xfrm>
        </p:spPr>
        <p:txBody>
          <a:bodyPr>
            <a:normAutofit/>
          </a:bodyPr>
          <a:lstStyle/>
          <a:p>
            <a:pPr algn="just"/>
            <a:endParaRPr lang="en-US" altLang="en-US" sz="2400">
              <a:latin typeface="Times New Roman" panose="02020603050405020304" pitchFamily="18" charset="0"/>
              <a:cs typeface="Times New Roman" panose="02020603050405020304" pitchFamily="18" charset="0"/>
            </a:endParaRPr>
          </a:p>
          <a:p>
            <a:pPr algn="just"/>
            <a:r>
              <a:rPr lang="vi-VN" altLang="en-US" sz="2400">
                <a:solidFill>
                  <a:schemeClr val="tx1"/>
                </a:solidFill>
                <a:latin typeface="Times New Roman" panose="02020603050405020304" pitchFamily="18" charset="0"/>
                <a:cs typeface="Times New Roman" panose="02020603050405020304" pitchFamily="18" charset="0"/>
              </a:rPr>
              <a:t>Huỳnh Minh Tuyền</a:t>
            </a:r>
            <a:r>
              <a:rPr lang="en-US" altLang="en-US" sz="2400">
                <a:solidFill>
                  <a:schemeClr val="tx1"/>
                </a:solidFill>
                <a:latin typeface="Times New Roman" panose="02020603050405020304" pitchFamily="18" charset="0"/>
                <a:cs typeface="Times New Roman" panose="02020603050405020304" pitchFamily="18" charset="0"/>
              </a:rPr>
              <a:t> – Phòng Đào tạo nhà A2.201</a:t>
            </a:r>
          </a:p>
          <a:p>
            <a:pPr algn="just"/>
            <a:r>
              <a:rPr lang="en-US" altLang="en-US" sz="2400">
                <a:solidFill>
                  <a:schemeClr val="tx1"/>
                </a:solidFill>
                <a:latin typeface="Times New Roman" panose="02020603050405020304" pitchFamily="18" charset="0"/>
                <a:cs typeface="Times New Roman" panose="02020603050405020304" pitchFamily="18" charset="0"/>
              </a:rPr>
              <a:t>ĐT: </a:t>
            </a:r>
            <a:r>
              <a:rPr lang="vi-VN" altLang="en-US" sz="2400">
                <a:solidFill>
                  <a:schemeClr val="tx1"/>
                </a:solidFill>
                <a:latin typeface="Times New Roman" panose="02020603050405020304" pitchFamily="18" charset="0"/>
                <a:cs typeface="Times New Roman" panose="02020603050405020304" pitchFamily="18" charset="0"/>
              </a:rPr>
              <a:t>0905800804</a:t>
            </a:r>
            <a:endParaRPr lang="en-US" altLang="en-US" sz="2400">
              <a:solidFill>
                <a:schemeClr val="tx1"/>
              </a:solidFill>
              <a:latin typeface="Times New Roman" panose="02020603050405020304" pitchFamily="18" charset="0"/>
              <a:cs typeface="Times New Roman" panose="02020603050405020304" pitchFamily="18" charset="0"/>
            </a:endParaRPr>
          </a:p>
          <a:p>
            <a:pPr algn="just"/>
            <a:r>
              <a:rPr lang="en-US" altLang="en-US" sz="2400" i="1">
                <a:solidFill>
                  <a:schemeClr val="tx1"/>
                </a:solidFill>
                <a:latin typeface="Times New Roman" panose="02020603050405020304" pitchFamily="18" charset="0"/>
                <a:cs typeface="Times New Roman" panose="02020603050405020304" pitchFamily="18" charset="0"/>
              </a:rPr>
              <a:t>Email: </a:t>
            </a:r>
            <a:r>
              <a:rPr lang="vi-VN" altLang="en-US" sz="2400">
                <a:solidFill>
                  <a:schemeClr val="tx1"/>
                </a:solidFill>
                <a:latin typeface="Times New Roman" panose="02020603050405020304" pitchFamily="18" charset="0"/>
                <a:cs typeface="Times New Roman" panose="02020603050405020304" pitchFamily="18" charset="0"/>
              </a:rPr>
              <a:t>hmtuyen@ued.udn.vn</a:t>
            </a:r>
            <a:endParaRPr lang="en-US" sz="2400">
              <a:solidFill>
                <a:schemeClr val="tx1"/>
              </a:solidFill>
              <a:latin typeface="Times New Roman" panose="02020603050405020304" pitchFamily="18" charset="0"/>
              <a:cs typeface="Times New Roman" panose="02020603050405020304" pitchFamily="18" charset="0"/>
            </a:endParaRPr>
          </a:p>
          <a:p>
            <a:r>
              <a:rPr lang="en-US" altLang="en-US" sz="2400">
                <a:solidFill>
                  <a:schemeClr val="tx1"/>
                </a:solidFill>
                <a:latin typeface="Times New Roman" panose="02020603050405020304" pitchFamily="18" charset="0"/>
                <a:cs typeface="Times New Roman" panose="02020603050405020304" pitchFamily="18" charset="0"/>
              </a:rPr>
              <a:t>http://daotao.ued.udn.vn</a:t>
            </a:r>
          </a:p>
          <a:p>
            <a:endParaRPr lang="en-US">
              <a:latin typeface="Times New Roman" panose="02020603050405020304" pitchFamily="18" charset="0"/>
            </a:endParaRPr>
          </a:p>
          <a:p>
            <a:endParaRPr lang="en-US" sz="1600">
              <a:latin typeface="Times New Roman" panose="02020603050405020304" pitchFamily="18" charset="0"/>
            </a:endParaRPr>
          </a:p>
        </p:txBody>
      </p:sp>
    </p:spTree>
    <p:extLst>
      <p:ext uri="{BB962C8B-B14F-4D97-AF65-F5344CB8AC3E}">
        <p14:creationId xmlns:p14="http://schemas.microsoft.com/office/powerpoint/2010/main" val="3438457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19B25A4-EFDC-458E-AB5C-794056E87103}"/>
              </a:ext>
            </a:extLst>
          </p:cNvPr>
          <p:cNvSpPr/>
          <p:nvPr/>
        </p:nvSpPr>
        <p:spPr>
          <a:xfrm>
            <a:off x="4715654" y="2662535"/>
            <a:ext cx="2760692" cy="923330"/>
          </a:xfrm>
          <a:prstGeom prst="rect">
            <a:avLst/>
          </a:prstGeom>
          <a:noFill/>
        </p:spPr>
        <p:txBody>
          <a:bodyPr wrap="none" lIns="91440" tIns="45720" rIns="91440" bIns="45720">
            <a:spAutoFit/>
            <a:scene3d>
              <a:camera prst="orthographicFront"/>
              <a:lightRig rig="threePt" dir="t"/>
            </a:scene3d>
            <a:sp3d extrusionH="57150">
              <a:bevelT w="38100" h="38100" prst="angle"/>
            </a:sp3d>
          </a:bodyPr>
          <a:lstStyle/>
          <a:p>
            <a:pPr algn="ctr"/>
            <a:r>
              <a:rPr lang="en-US" sz="54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The End</a:t>
            </a:r>
          </a:p>
        </p:txBody>
      </p:sp>
    </p:spTree>
    <p:extLst>
      <p:ext uri="{BB962C8B-B14F-4D97-AF65-F5344CB8AC3E}">
        <p14:creationId xmlns:p14="http://schemas.microsoft.com/office/powerpoint/2010/main" val="3557518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3000" fill="hold"/>
                                        <p:tgtEl>
                                          <p:spTgt spid="5"/>
                                        </p:tgtEl>
                                        <p:attrNameLst>
                                          <p:attrName>ppt_x</p:attrName>
                                        </p:attrNameLst>
                                      </p:cBhvr>
                                      <p:tavLst>
                                        <p:tav tm="0">
                                          <p:val>
                                            <p:strVal val="#ppt_x"/>
                                          </p:val>
                                        </p:tav>
                                        <p:tav tm="100000">
                                          <p:val>
                                            <p:strVal val="#ppt_x"/>
                                          </p:val>
                                        </p:tav>
                                      </p:tavLst>
                                    </p:anim>
                                    <p:anim calcmode="lin" valueType="num">
                                      <p:cBhvr additive="base">
                                        <p:cTn id="8" dur="3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42DE9-ACBD-4D8F-8836-DDF1A480AA36}"/>
              </a:ext>
            </a:extLst>
          </p:cNvPr>
          <p:cNvSpPr>
            <a:spLocks noGrp="1"/>
          </p:cNvSpPr>
          <p:nvPr>
            <p:ph type="title"/>
          </p:nvPr>
        </p:nvSpPr>
        <p:spPr>
          <a:xfrm>
            <a:off x="1985554" y="624110"/>
            <a:ext cx="8072847" cy="717010"/>
          </a:xfrm>
        </p:spPr>
        <p:txBody>
          <a:bodyPr/>
          <a:lstStyle/>
          <a:p>
            <a:r>
              <a:rPr lang="en-US" b="1"/>
              <a:t>Cơ cấu tổ chức </a:t>
            </a:r>
            <a:endParaRPr lang="en-US"/>
          </a:p>
        </p:txBody>
      </p:sp>
      <p:sp>
        <p:nvSpPr>
          <p:cNvPr id="3" name="Content Placeholder 2">
            <a:extLst>
              <a:ext uri="{FF2B5EF4-FFF2-40B4-BE49-F238E27FC236}">
                <a16:creationId xmlns:a16="http://schemas.microsoft.com/office/drawing/2014/main" id="{DD064C43-2658-4C4B-9C4E-4D37CFBBFBF5}"/>
              </a:ext>
            </a:extLst>
          </p:cNvPr>
          <p:cNvSpPr>
            <a:spLocks noGrp="1"/>
          </p:cNvSpPr>
          <p:nvPr>
            <p:ph idx="1"/>
          </p:nvPr>
        </p:nvSpPr>
        <p:spPr>
          <a:xfrm>
            <a:off x="1985554" y="1752600"/>
            <a:ext cx="9193723" cy="4158622"/>
          </a:xfrm>
        </p:spPr>
        <p:txBody>
          <a:bodyPr/>
          <a:lstStyle/>
          <a:p>
            <a:pPr algn="just"/>
            <a:r>
              <a:rPr lang="vi-VN" sz="3200"/>
              <a:t>Tại Trường ĐHSP - ĐHĐN</a:t>
            </a:r>
            <a:endParaRPr lang="en-US" sz="3200" b="1" i="1"/>
          </a:p>
          <a:p>
            <a:pPr marL="914400" lvl="1" indent="-457200" algn="just">
              <a:buFont typeface="+mj-lt"/>
              <a:buAutoNum type="arabicPeriod"/>
            </a:pPr>
            <a:r>
              <a:rPr lang="vi-VN" sz="2800"/>
              <a:t>Ban Chỉ đạo: Ban Giám hiệu, đại diện Lãnh đạo Phòng, Khoa có liên quan.</a:t>
            </a:r>
            <a:endParaRPr lang="en-US" sz="2800" b="1" i="1"/>
          </a:p>
          <a:p>
            <a:pPr marL="914400" lvl="1" indent="-457200" algn="just">
              <a:buFont typeface="+mj-lt"/>
              <a:buAutoNum type="arabicPeriod"/>
            </a:pPr>
            <a:r>
              <a:rPr lang="vi-VN" sz="2800"/>
              <a:t>Tổ công</a:t>
            </a:r>
            <a:r>
              <a:rPr lang="en-US" sz="2800"/>
              <a:t> tác</a:t>
            </a:r>
            <a:r>
              <a:rPr lang="vi-VN" sz="2800"/>
              <a:t>: Phó Hiệu trưởng phụ trách; đại diện Lãnh đạo Phòng Đào tạo, Phòng Kế hoạch Tài chính và các chuyên viên có liên quan.</a:t>
            </a:r>
            <a:endParaRPr lang="en-US" sz="2800" b="1" i="1"/>
          </a:p>
          <a:p>
            <a:pPr marL="914400" lvl="1" indent="-457200" algn="just">
              <a:buFont typeface="+mj-lt"/>
              <a:buAutoNum type="arabicPeriod"/>
            </a:pPr>
            <a:r>
              <a:rPr lang="vi-VN" sz="2800"/>
              <a:t>Tổ cố vấn chuyên môn</a:t>
            </a:r>
            <a:r>
              <a:rPr lang="en-US" sz="2800"/>
              <a:t>:</a:t>
            </a:r>
            <a:r>
              <a:rPr lang="vi-VN" sz="2800"/>
              <a:t> giảng viên được phân công phụ trách của các Khoa chuyên môn.</a:t>
            </a:r>
            <a:endParaRPr lang="en-US" sz="2800" b="1" i="1"/>
          </a:p>
          <a:p>
            <a:endParaRPr lang="en-US"/>
          </a:p>
        </p:txBody>
      </p:sp>
    </p:spTree>
    <p:extLst>
      <p:ext uri="{BB962C8B-B14F-4D97-AF65-F5344CB8AC3E}">
        <p14:creationId xmlns:p14="http://schemas.microsoft.com/office/powerpoint/2010/main" val="1810980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42DE9-ACBD-4D8F-8836-DDF1A480AA36}"/>
              </a:ext>
            </a:extLst>
          </p:cNvPr>
          <p:cNvSpPr>
            <a:spLocks noGrp="1"/>
          </p:cNvSpPr>
          <p:nvPr>
            <p:ph type="title"/>
          </p:nvPr>
        </p:nvSpPr>
        <p:spPr>
          <a:xfrm>
            <a:off x="1994264" y="624110"/>
            <a:ext cx="8064138" cy="717010"/>
          </a:xfrm>
        </p:spPr>
        <p:txBody>
          <a:bodyPr/>
          <a:lstStyle/>
          <a:p>
            <a:r>
              <a:rPr lang="en-US" b="1"/>
              <a:t>Cơ cấu tổ chức </a:t>
            </a:r>
            <a:endParaRPr lang="en-US"/>
          </a:p>
        </p:txBody>
      </p:sp>
      <p:sp>
        <p:nvSpPr>
          <p:cNvPr id="3" name="Content Placeholder 2">
            <a:extLst>
              <a:ext uri="{FF2B5EF4-FFF2-40B4-BE49-F238E27FC236}">
                <a16:creationId xmlns:a16="http://schemas.microsoft.com/office/drawing/2014/main" id="{DD064C43-2658-4C4B-9C4E-4D37CFBBFBF5}"/>
              </a:ext>
            </a:extLst>
          </p:cNvPr>
          <p:cNvSpPr>
            <a:spLocks noGrp="1"/>
          </p:cNvSpPr>
          <p:nvPr>
            <p:ph idx="1"/>
          </p:nvPr>
        </p:nvSpPr>
        <p:spPr>
          <a:xfrm>
            <a:off x="1986117" y="1752600"/>
            <a:ext cx="9343734" cy="4158622"/>
          </a:xfrm>
        </p:spPr>
        <p:txBody>
          <a:bodyPr/>
          <a:lstStyle/>
          <a:p>
            <a:pPr algn="just"/>
            <a:r>
              <a:rPr lang="vi-VN" sz="3200"/>
              <a:t>Tại CSTT</a:t>
            </a:r>
            <a:endParaRPr lang="en-US" sz="3200" b="1" i="1"/>
          </a:p>
          <a:p>
            <a:pPr marL="914400" lvl="1" indent="-457200" algn="just">
              <a:buFont typeface="+mj-lt"/>
              <a:buAutoNum type="arabicPeriod"/>
            </a:pPr>
            <a:r>
              <a:rPr lang="vi-VN" sz="2800"/>
              <a:t>Ban Điều</a:t>
            </a:r>
            <a:r>
              <a:rPr lang="en-US" sz="2800"/>
              <a:t> hành</a:t>
            </a:r>
            <a:r>
              <a:rPr lang="vi-VN" sz="2800"/>
              <a:t>: Ban Giám hiệu, đại diện Lãnh đạo các Tổ chuyên môn có liên quan.</a:t>
            </a:r>
            <a:endParaRPr lang="en-US" sz="2800"/>
          </a:p>
          <a:p>
            <a:pPr marL="914400" lvl="1" indent="-457200" algn="just">
              <a:buFont typeface="+mj-lt"/>
              <a:buAutoNum type="arabicPeriod"/>
            </a:pPr>
            <a:r>
              <a:rPr lang="vi-VN" sz="2800"/>
              <a:t>Tổ thư ký: Phó Hiệu trưởng phụ trách chuyên môn; các nhân viên phụ trách Giáo vụ, Kế toán, Văn thư.</a:t>
            </a:r>
            <a:endParaRPr lang="en-US" sz="2800" b="1" i="1"/>
          </a:p>
          <a:p>
            <a:endParaRPr lang="en-US"/>
          </a:p>
        </p:txBody>
      </p:sp>
    </p:spTree>
    <p:extLst>
      <p:ext uri="{BB962C8B-B14F-4D97-AF65-F5344CB8AC3E}">
        <p14:creationId xmlns:p14="http://schemas.microsoft.com/office/powerpoint/2010/main" val="4244154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F405-BD1D-4283-8E41-A3773FF161F7}"/>
              </a:ext>
            </a:extLst>
          </p:cNvPr>
          <p:cNvSpPr>
            <a:spLocks noGrp="1"/>
          </p:cNvSpPr>
          <p:nvPr>
            <p:ph type="title"/>
          </p:nvPr>
        </p:nvSpPr>
        <p:spPr>
          <a:xfrm>
            <a:off x="1994264" y="624110"/>
            <a:ext cx="8064138" cy="701770"/>
          </a:xfrm>
        </p:spPr>
        <p:txBody>
          <a:bodyPr/>
          <a:lstStyle/>
          <a:p>
            <a:r>
              <a:rPr lang="en-US" b="1"/>
              <a:t>Cơ cấu tổ chức </a:t>
            </a:r>
            <a:endParaRPr lang="en-US"/>
          </a:p>
        </p:txBody>
      </p:sp>
      <p:sp>
        <p:nvSpPr>
          <p:cNvPr id="3" name="Content Placeholder 2">
            <a:extLst>
              <a:ext uri="{FF2B5EF4-FFF2-40B4-BE49-F238E27FC236}">
                <a16:creationId xmlns:a16="http://schemas.microsoft.com/office/drawing/2014/main" id="{BF211CA8-60B9-4A6F-BA04-55D6FF765E8A}"/>
              </a:ext>
            </a:extLst>
          </p:cNvPr>
          <p:cNvSpPr>
            <a:spLocks noGrp="1"/>
          </p:cNvSpPr>
          <p:nvPr>
            <p:ph idx="1"/>
          </p:nvPr>
        </p:nvSpPr>
        <p:spPr>
          <a:xfrm>
            <a:off x="1994263" y="1661160"/>
            <a:ext cx="9300753" cy="4250062"/>
          </a:xfrm>
        </p:spPr>
        <p:txBody>
          <a:bodyPr>
            <a:normAutofit lnSpcReduction="10000"/>
          </a:bodyPr>
          <a:lstStyle/>
          <a:p>
            <a:pPr algn="just"/>
            <a:r>
              <a:rPr lang="en-US" sz="3600"/>
              <a:t>Đoàn Giáo sinh</a:t>
            </a:r>
          </a:p>
          <a:p>
            <a:pPr lvl="1" algn="just">
              <a:buFont typeface="+mj-lt"/>
              <a:buAutoNum type="arabicPeriod"/>
            </a:pPr>
            <a:r>
              <a:rPr lang="vi-VN" sz="3200"/>
              <a:t>Ban đại diện</a:t>
            </a:r>
            <a:r>
              <a:rPr lang="en-US" sz="3200"/>
              <a:t>:</a:t>
            </a:r>
            <a:r>
              <a:rPr lang="vi-VN" sz="3200" b="1" i="1"/>
              <a:t> </a:t>
            </a:r>
            <a:r>
              <a:rPr lang="vi-VN" sz="3200"/>
              <a:t>Mỗi đoàn GS có 01 Trưởng ban và 01 hoặc 02 Phó Trưởng ban.</a:t>
            </a:r>
            <a:endParaRPr lang="en-US" sz="3200" b="1" i="1"/>
          </a:p>
          <a:p>
            <a:pPr lvl="1" algn="just">
              <a:buFont typeface="+mj-lt"/>
              <a:buAutoNum type="arabicPeriod"/>
            </a:pPr>
            <a:r>
              <a:rPr lang="vi-VN" sz="3200"/>
              <a:t>Trưởng nhóm chuyên môn</a:t>
            </a:r>
            <a:r>
              <a:rPr lang="en-US" sz="3200"/>
              <a:t>:</a:t>
            </a:r>
            <a:r>
              <a:rPr lang="vi-VN" sz="3200"/>
              <a:t> Mỗi nhóm SV cùng Khoa chuyên môn trong một đoàn GS có 01 Trưởng nhóm. </a:t>
            </a:r>
            <a:endParaRPr lang="en-US" sz="3200"/>
          </a:p>
          <a:p>
            <a:pPr lvl="2" algn="just"/>
            <a:r>
              <a:rPr lang="vi-VN" sz="2800"/>
              <a:t>Riêng ngành Giáo dục Tiểu học và Giáo dục Mầm non 05 GS là 01 nhóm và có 01 Trưởng nhóm.</a:t>
            </a:r>
            <a:endParaRPr lang="en-US" sz="2800" b="1" i="1"/>
          </a:p>
          <a:p>
            <a:endParaRPr lang="en-US" sz="2000"/>
          </a:p>
        </p:txBody>
      </p:sp>
    </p:spTree>
    <p:extLst>
      <p:ext uri="{BB962C8B-B14F-4D97-AF65-F5344CB8AC3E}">
        <p14:creationId xmlns:p14="http://schemas.microsoft.com/office/powerpoint/2010/main" val="35601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F405-BD1D-4283-8E41-A3773FF161F7}"/>
              </a:ext>
            </a:extLst>
          </p:cNvPr>
          <p:cNvSpPr>
            <a:spLocks noGrp="1"/>
          </p:cNvSpPr>
          <p:nvPr>
            <p:ph type="title"/>
          </p:nvPr>
        </p:nvSpPr>
        <p:spPr>
          <a:xfrm>
            <a:off x="2002972" y="624110"/>
            <a:ext cx="8055430" cy="701770"/>
          </a:xfrm>
        </p:spPr>
        <p:txBody>
          <a:bodyPr/>
          <a:lstStyle/>
          <a:p>
            <a:r>
              <a:rPr lang="en-US" b="1"/>
              <a:t>KIẾN TẬP SƯ PHẠM</a:t>
            </a:r>
            <a:endParaRPr lang="en-US"/>
          </a:p>
        </p:txBody>
      </p:sp>
      <p:sp>
        <p:nvSpPr>
          <p:cNvPr id="3" name="Content Placeholder 2">
            <a:extLst>
              <a:ext uri="{FF2B5EF4-FFF2-40B4-BE49-F238E27FC236}">
                <a16:creationId xmlns:a16="http://schemas.microsoft.com/office/drawing/2014/main" id="{BF211CA8-60B9-4A6F-BA04-55D6FF765E8A}"/>
              </a:ext>
            </a:extLst>
          </p:cNvPr>
          <p:cNvSpPr>
            <a:spLocks noGrp="1"/>
          </p:cNvSpPr>
          <p:nvPr>
            <p:ph idx="1"/>
          </p:nvPr>
        </p:nvSpPr>
        <p:spPr>
          <a:xfrm>
            <a:off x="2002972" y="1661160"/>
            <a:ext cx="8055430" cy="4250062"/>
          </a:xfrm>
        </p:spPr>
        <p:txBody>
          <a:bodyPr>
            <a:normAutofit lnSpcReduction="10000"/>
          </a:bodyPr>
          <a:lstStyle/>
          <a:p>
            <a:pPr>
              <a:buFont typeface="+mj-lt"/>
              <a:buAutoNum type="arabicPeriod"/>
            </a:pPr>
            <a:r>
              <a:rPr lang="en-US" sz="2400" b="1" dirty="0"/>
              <a:t>Thời lượng và phương thức tổ chức</a:t>
            </a:r>
          </a:p>
          <a:p>
            <a:pPr>
              <a:buFont typeface="+mj-lt"/>
              <a:buAutoNum type="arabicPeriod"/>
            </a:pPr>
            <a:r>
              <a:rPr lang="en-US" sz="2400" b="1" dirty="0"/>
              <a:t>Nội dung KTSP</a:t>
            </a:r>
          </a:p>
          <a:p>
            <a:pPr>
              <a:buFont typeface="+mj-lt"/>
              <a:buAutoNum type="arabicPeriod"/>
            </a:pPr>
            <a:r>
              <a:rPr lang="en-US" sz="2400" b="1" dirty="0"/>
              <a:t>Đánh giá kết quả KTSP</a:t>
            </a:r>
          </a:p>
          <a:p>
            <a:pPr>
              <a:buFont typeface="+mj-lt"/>
              <a:buAutoNum type="arabicPeriod"/>
            </a:pPr>
            <a:r>
              <a:rPr lang="en-US" sz="2400" b="1" dirty="0"/>
              <a:t>Sơ kết KTSP</a:t>
            </a:r>
          </a:p>
          <a:p>
            <a:pPr>
              <a:buFont typeface="+mj-lt"/>
              <a:buAutoNum type="arabicPeriod"/>
            </a:pPr>
            <a:r>
              <a:rPr lang="en-US" sz="2400" b="1" dirty="0"/>
              <a:t>Hồ sơ KTSP</a:t>
            </a:r>
          </a:p>
          <a:p>
            <a:pPr marL="0" indent="0">
              <a:buNone/>
            </a:pPr>
            <a:r>
              <a:rPr lang="en-US" sz="2800" dirty="0"/>
              <a:t>“</a:t>
            </a:r>
            <a:r>
              <a:rPr lang="en-US" sz="2800" i="1" dirty="0">
                <a:solidFill>
                  <a:srgbClr val="FF0000"/>
                </a:solidFill>
              </a:rPr>
              <a:t>Quyết </a:t>
            </a:r>
            <a:r>
              <a:rPr lang="en-US" sz="2800" i="1" dirty="0" err="1">
                <a:solidFill>
                  <a:srgbClr val="FF0000"/>
                </a:solidFill>
              </a:rPr>
              <a:t>định</a:t>
            </a:r>
            <a:r>
              <a:rPr lang="en-US" sz="2800" i="1" dirty="0">
                <a:solidFill>
                  <a:srgbClr val="FF0000"/>
                </a:solidFill>
              </a:rPr>
              <a:t> </a:t>
            </a:r>
            <a:r>
              <a:rPr lang="en-US" sz="2800" i="1" dirty="0" err="1">
                <a:solidFill>
                  <a:srgbClr val="FF0000"/>
                </a:solidFill>
              </a:rPr>
              <a:t>số</a:t>
            </a:r>
            <a:r>
              <a:rPr lang="en-US" sz="2800" i="1" dirty="0">
                <a:solidFill>
                  <a:srgbClr val="FF0000"/>
                </a:solidFill>
              </a:rPr>
              <a:t> 1693/QĐ-ĐHSP ngày 28/9/2020 của Hiệu trưởng </a:t>
            </a:r>
            <a:r>
              <a:rPr lang="en-US" sz="2800" i="1" dirty="0" err="1">
                <a:solidFill>
                  <a:srgbClr val="FF0000"/>
                </a:solidFill>
              </a:rPr>
              <a:t>Trường</a:t>
            </a:r>
            <a:r>
              <a:rPr lang="en-US" sz="2800" i="1" dirty="0">
                <a:solidFill>
                  <a:srgbClr val="FF0000"/>
                </a:solidFill>
              </a:rPr>
              <a:t> Đại </a:t>
            </a:r>
            <a:r>
              <a:rPr lang="en-US" sz="2800" i="1" dirty="0" err="1">
                <a:solidFill>
                  <a:srgbClr val="FF0000"/>
                </a:solidFill>
              </a:rPr>
              <a:t>học</a:t>
            </a:r>
            <a:r>
              <a:rPr lang="en-US" sz="2800" i="1" dirty="0">
                <a:solidFill>
                  <a:srgbClr val="FF0000"/>
                </a:solidFill>
              </a:rPr>
              <a:t> </a:t>
            </a:r>
            <a:r>
              <a:rPr lang="en-US" sz="2800" i="1" dirty="0" err="1">
                <a:solidFill>
                  <a:srgbClr val="FF0000"/>
                </a:solidFill>
              </a:rPr>
              <a:t>Sư</a:t>
            </a:r>
            <a:r>
              <a:rPr lang="en-US" sz="2800" i="1" dirty="0">
                <a:solidFill>
                  <a:srgbClr val="FF0000"/>
                </a:solidFill>
              </a:rPr>
              <a:t> </a:t>
            </a:r>
            <a:r>
              <a:rPr lang="en-US" sz="2800" i="1" dirty="0" err="1">
                <a:solidFill>
                  <a:srgbClr val="FF0000"/>
                </a:solidFill>
              </a:rPr>
              <a:t>phạm</a:t>
            </a:r>
            <a:r>
              <a:rPr lang="en-US" sz="2800" i="1" dirty="0">
                <a:solidFill>
                  <a:srgbClr val="FF0000"/>
                </a:solidFill>
              </a:rPr>
              <a:t> về </a:t>
            </a:r>
            <a:r>
              <a:rPr lang="en-US" sz="2800" i="1" dirty="0" err="1">
                <a:solidFill>
                  <a:srgbClr val="FF0000"/>
                </a:solidFill>
              </a:rPr>
              <a:t>việc</a:t>
            </a:r>
            <a:r>
              <a:rPr lang="en-US" sz="2800" i="1" dirty="0">
                <a:solidFill>
                  <a:srgbClr val="FF0000"/>
                </a:solidFill>
              </a:rPr>
              <a:t> ban </a:t>
            </a:r>
            <a:r>
              <a:rPr lang="en-US" sz="2800" i="1" dirty="0" err="1">
                <a:solidFill>
                  <a:srgbClr val="FF0000"/>
                </a:solidFill>
              </a:rPr>
              <a:t>hành</a:t>
            </a:r>
            <a:r>
              <a:rPr lang="en-US" sz="2800" i="1" dirty="0">
                <a:solidFill>
                  <a:srgbClr val="FF0000"/>
                </a:solidFill>
              </a:rPr>
              <a:t> Quy </a:t>
            </a:r>
            <a:r>
              <a:rPr lang="en-US" sz="2800" i="1" dirty="0" err="1">
                <a:solidFill>
                  <a:srgbClr val="FF0000"/>
                </a:solidFill>
              </a:rPr>
              <a:t>định</a:t>
            </a:r>
            <a:r>
              <a:rPr lang="en-US" sz="2800" i="1" dirty="0">
                <a:solidFill>
                  <a:srgbClr val="FF0000"/>
                </a:solidFill>
              </a:rPr>
              <a:t> Kiến tập </a:t>
            </a:r>
            <a:r>
              <a:rPr lang="en-US" sz="2800" i="1" dirty="0" err="1">
                <a:solidFill>
                  <a:srgbClr val="FF0000"/>
                </a:solidFill>
              </a:rPr>
              <a:t>và</a:t>
            </a:r>
            <a:r>
              <a:rPr lang="en-US" sz="2800" i="1" dirty="0">
                <a:solidFill>
                  <a:srgbClr val="FF0000"/>
                </a:solidFill>
              </a:rPr>
              <a:t> Thực tập </a:t>
            </a:r>
            <a:r>
              <a:rPr lang="en-US" sz="2800" i="1" dirty="0" err="1">
                <a:solidFill>
                  <a:srgbClr val="FF0000"/>
                </a:solidFill>
              </a:rPr>
              <a:t>sư</a:t>
            </a:r>
            <a:r>
              <a:rPr lang="en-US" sz="2800" i="1" dirty="0">
                <a:solidFill>
                  <a:srgbClr val="FF0000"/>
                </a:solidFill>
              </a:rPr>
              <a:t> </a:t>
            </a:r>
            <a:r>
              <a:rPr lang="en-US" sz="2800" i="1" dirty="0" err="1">
                <a:solidFill>
                  <a:srgbClr val="FF0000"/>
                </a:solidFill>
              </a:rPr>
              <a:t>phạm</a:t>
            </a:r>
            <a:r>
              <a:rPr lang="en-US" sz="2800" i="1" dirty="0">
                <a:solidFill>
                  <a:srgbClr val="FF0000"/>
                </a:solidFill>
              </a:rPr>
              <a:t>, </a:t>
            </a:r>
            <a:r>
              <a:rPr lang="en-US" sz="2800" i="1" dirty="0" err="1">
                <a:solidFill>
                  <a:srgbClr val="FF0000"/>
                </a:solidFill>
              </a:rPr>
              <a:t>trình</a:t>
            </a:r>
            <a:r>
              <a:rPr lang="en-US" sz="2800" i="1" dirty="0">
                <a:solidFill>
                  <a:srgbClr val="FF0000"/>
                </a:solidFill>
              </a:rPr>
              <a:t> độ đại </a:t>
            </a:r>
            <a:r>
              <a:rPr lang="en-US" sz="2800" i="1" dirty="0" err="1">
                <a:solidFill>
                  <a:srgbClr val="FF0000"/>
                </a:solidFill>
              </a:rPr>
              <a:t>học</a:t>
            </a:r>
            <a:r>
              <a:rPr lang="en-US" sz="2800" i="1" dirty="0">
                <a:solidFill>
                  <a:srgbClr val="FF0000"/>
                </a:solidFill>
              </a:rPr>
              <a:t>, </a:t>
            </a:r>
            <a:r>
              <a:rPr lang="en-US" sz="2800" i="1" dirty="0" err="1">
                <a:solidFill>
                  <a:srgbClr val="FF0000"/>
                </a:solidFill>
              </a:rPr>
              <a:t>hình</a:t>
            </a:r>
            <a:r>
              <a:rPr lang="en-US" sz="2800" i="1" dirty="0">
                <a:solidFill>
                  <a:srgbClr val="FF0000"/>
                </a:solidFill>
              </a:rPr>
              <a:t> thức đào </a:t>
            </a:r>
            <a:r>
              <a:rPr lang="en-US" sz="2800" i="1" dirty="0" err="1">
                <a:solidFill>
                  <a:srgbClr val="FF0000"/>
                </a:solidFill>
              </a:rPr>
              <a:t>tạo</a:t>
            </a:r>
            <a:r>
              <a:rPr lang="en-US" sz="2800" i="1" dirty="0">
                <a:solidFill>
                  <a:srgbClr val="FF0000"/>
                </a:solidFill>
              </a:rPr>
              <a:t> </a:t>
            </a:r>
            <a:r>
              <a:rPr lang="en-US" sz="2800" i="1" dirty="0" err="1">
                <a:solidFill>
                  <a:srgbClr val="FF0000"/>
                </a:solidFill>
              </a:rPr>
              <a:t>chính</a:t>
            </a:r>
            <a:r>
              <a:rPr lang="en-US" sz="2800" i="1" dirty="0">
                <a:solidFill>
                  <a:srgbClr val="FF0000"/>
                </a:solidFill>
              </a:rPr>
              <a:t> quy</a:t>
            </a:r>
            <a:r>
              <a:rPr lang="en-US" sz="2800" dirty="0"/>
              <a:t>”</a:t>
            </a:r>
            <a:endParaRPr lang="en-US" sz="2400" b="1" dirty="0"/>
          </a:p>
        </p:txBody>
      </p:sp>
    </p:spTree>
    <p:extLst>
      <p:ext uri="{BB962C8B-B14F-4D97-AF65-F5344CB8AC3E}">
        <p14:creationId xmlns:p14="http://schemas.microsoft.com/office/powerpoint/2010/main" val="990060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F405-BD1D-4283-8E41-A3773FF161F7}"/>
              </a:ext>
            </a:extLst>
          </p:cNvPr>
          <p:cNvSpPr>
            <a:spLocks noGrp="1"/>
          </p:cNvSpPr>
          <p:nvPr>
            <p:ph type="title"/>
          </p:nvPr>
        </p:nvSpPr>
        <p:spPr>
          <a:xfrm>
            <a:off x="2011680" y="624110"/>
            <a:ext cx="8046721" cy="701770"/>
          </a:xfrm>
        </p:spPr>
        <p:txBody>
          <a:bodyPr>
            <a:normAutofit fontScale="90000"/>
          </a:bodyPr>
          <a:lstStyle/>
          <a:p>
            <a:r>
              <a:rPr lang="en-US" b="1"/>
              <a:t>Thời lượng và phương thức tổ chức</a:t>
            </a:r>
            <a:br>
              <a:rPr lang="en-US" b="1"/>
            </a:br>
            <a:endParaRPr lang="en-US"/>
          </a:p>
        </p:txBody>
      </p:sp>
      <p:sp>
        <p:nvSpPr>
          <p:cNvPr id="3" name="Content Placeholder 2">
            <a:extLst>
              <a:ext uri="{FF2B5EF4-FFF2-40B4-BE49-F238E27FC236}">
                <a16:creationId xmlns:a16="http://schemas.microsoft.com/office/drawing/2014/main" id="{BF211CA8-60B9-4A6F-BA04-55D6FF765E8A}"/>
              </a:ext>
            </a:extLst>
          </p:cNvPr>
          <p:cNvSpPr>
            <a:spLocks noGrp="1"/>
          </p:cNvSpPr>
          <p:nvPr>
            <p:ph idx="1"/>
          </p:nvPr>
        </p:nvSpPr>
        <p:spPr>
          <a:xfrm>
            <a:off x="2011680" y="1661160"/>
            <a:ext cx="9144000" cy="4250062"/>
          </a:xfrm>
        </p:spPr>
        <p:txBody>
          <a:bodyPr>
            <a:normAutofit/>
          </a:bodyPr>
          <a:lstStyle/>
          <a:p>
            <a:pPr algn="just"/>
            <a:r>
              <a:rPr lang="en-US" sz="2800" dirty="0"/>
              <a:t>03 </a:t>
            </a:r>
            <a:r>
              <a:rPr lang="en-US" sz="2800" dirty="0" err="1"/>
              <a:t>tuần</a:t>
            </a:r>
            <a:endParaRPr lang="en-US" sz="2800" dirty="0"/>
          </a:p>
          <a:p>
            <a:pPr algn="just"/>
            <a:r>
              <a:rPr lang="en-US" sz="2800" dirty="0" err="1"/>
              <a:t>Mỗi</a:t>
            </a:r>
            <a:r>
              <a:rPr lang="en-US" sz="2800" dirty="0"/>
              <a:t> CSTT là một </a:t>
            </a:r>
            <a:r>
              <a:rPr lang="en-US" sz="2800" dirty="0" err="1"/>
              <a:t>đoàn</a:t>
            </a:r>
            <a:r>
              <a:rPr lang="en-US" sz="2800" dirty="0"/>
              <a:t> GS </a:t>
            </a:r>
            <a:r>
              <a:rPr lang="en-US" sz="2800" dirty="0" err="1"/>
              <a:t>gồm</a:t>
            </a:r>
            <a:r>
              <a:rPr lang="en-US" sz="2800" dirty="0"/>
              <a:t> một hay nhiều ngành đào </a:t>
            </a:r>
            <a:r>
              <a:rPr lang="en-US" sz="2800" dirty="0" err="1"/>
              <a:t>tạo</a:t>
            </a:r>
            <a:r>
              <a:rPr lang="en-US" sz="2800" dirty="0"/>
              <a:t>. </a:t>
            </a:r>
          </a:p>
          <a:p>
            <a:pPr lvl="1" algn="just"/>
            <a:r>
              <a:rPr lang="en-US" sz="2600" dirty="0"/>
              <a:t>Trong đó, </a:t>
            </a:r>
            <a:r>
              <a:rPr lang="en-US" sz="2600" dirty="0" err="1"/>
              <a:t>mỗi</a:t>
            </a:r>
            <a:r>
              <a:rPr lang="en-US" sz="2600" dirty="0"/>
              <a:t> ngành đào </a:t>
            </a:r>
            <a:r>
              <a:rPr lang="en-US" sz="2600" dirty="0" err="1"/>
              <a:t>tạo</a:t>
            </a:r>
            <a:r>
              <a:rPr lang="en-US" sz="2600" dirty="0"/>
              <a:t> </a:t>
            </a:r>
            <a:r>
              <a:rPr lang="en-US" sz="2600" dirty="0" err="1"/>
              <a:t>được</a:t>
            </a:r>
            <a:r>
              <a:rPr lang="en-US" sz="2600" dirty="0"/>
              <a:t> </a:t>
            </a:r>
            <a:r>
              <a:rPr lang="en-US" sz="2600" dirty="0" err="1"/>
              <a:t>biên</a:t>
            </a:r>
            <a:r>
              <a:rPr lang="en-US" sz="2600" dirty="0"/>
              <a:t> </a:t>
            </a:r>
            <a:r>
              <a:rPr lang="en-US" sz="2600" dirty="0" err="1"/>
              <a:t>chế</a:t>
            </a:r>
            <a:r>
              <a:rPr lang="en-US" sz="2600" dirty="0"/>
              <a:t> </a:t>
            </a:r>
            <a:r>
              <a:rPr lang="en-US" sz="2600" dirty="0" err="1"/>
              <a:t>thành</a:t>
            </a:r>
            <a:r>
              <a:rPr lang="en-US" sz="2600" dirty="0"/>
              <a:t> 01 </a:t>
            </a:r>
            <a:r>
              <a:rPr lang="en-US" sz="2600" dirty="0" err="1"/>
              <a:t>nhóm</a:t>
            </a:r>
            <a:r>
              <a:rPr lang="en-US" sz="2600" dirty="0"/>
              <a:t> </a:t>
            </a:r>
            <a:r>
              <a:rPr lang="en-US" sz="2600" dirty="0" err="1"/>
              <a:t>chuyên</a:t>
            </a:r>
            <a:r>
              <a:rPr lang="en-US" sz="2600" dirty="0"/>
              <a:t> </a:t>
            </a:r>
            <a:r>
              <a:rPr lang="en-US" sz="2600" dirty="0" err="1"/>
              <a:t>môn</a:t>
            </a:r>
            <a:endParaRPr lang="en-US" sz="3000" dirty="0"/>
          </a:p>
        </p:txBody>
      </p:sp>
    </p:spTree>
    <p:extLst>
      <p:ext uri="{BB962C8B-B14F-4D97-AF65-F5344CB8AC3E}">
        <p14:creationId xmlns:p14="http://schemas.microsoft.com/office/powerpoint/2010/main" val="399365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F405-BD1D-4283-8E41-A3773FF161F7}"/>
              </a:ext>
            </a:extLst>
          </p:cNvPr>
          <p:cNvSpPr>
            <a:spLocks noGrp="1"/>
          </p:cNvSpPr>
          <p:nvPr>
            <p:ph type="title"/>
          </p:nvPr>
        </p:nvSpPr>
        <p:spPr>
          <a:xfrm>
            <a:off x="1994264" y="624110"/>
            <a:ext cx="8064138" cy="701770"/>
          </a:xfrm>
        </p:spPr>
        <p:txBody>
          <a:bodyPr/>
          <a:lstStyle/>
          <a:p>
            <a:r>
              <a:rPr lang="en-US" b="1"/>
              <a:t>Nội dung Kiến tập s</a:t>
            </a:r>
            <a:r>
              <a:rPr lang="vi-VN" b="1"/>
              <a:t>ư</a:t>
            </a:r>
            <a:r>
              <a:rPr lang="en-US" b="1"/>
              <a:t> phạm</a:t>
            </a:r>
            <a:endParaRPr lang="en-US"/>
          </a:p>
        </p:txBody>
      </p:sp>
      <p:sp>
        <p:nvSpPr>
          <p:cNvPr id="3" name="Content Placeholder 2">
            <a:extLst>
              <a:ext uri="{FF2B5EF4-FFF2-40B4-BE49-F238E27FC236}">
                <a16:creationId xmlns:a16="http://schemas.microsoft.com/office/drawing/2014/main" id="{BF211CA8-60B9-4A6F-BA04-55D6FF765E8A}"/>
              </a:ext>
            </a:extLst>
          </p:cNvPr>
          <p:cNvSpPr>
            <a:spLocks noGrp="1"/>
          </p:cNvSpPr>
          <p:nvPr>
            <p:ph idx="1"/>
          </p:nvPr>
        </p:nvSpPr>
        <p:spPr>
          <a:xfrm>
            <a:off x="1994263" y="1661160"/>
            <a:ext cx="9170125" cy="4250062"/>
          </a:xfrm>
        </p:spPr>
        <p:txBody>
          <a:bodyPr>
            <a:normAutofit/>
          </a:bodyPr>
          <a:lstStyle/>
          <a:p>
            <a:pPr>
              <a:buFont typeface="+mj-lt"/>
              <a:buAutoNum type="arabicPeriod"/>
            </a:pPr>
            <a:r>
              <a:rPr lang="en-US" sz="3200"/>
              <a:t>Tìm hiểu thực tế giáo dục (THTTGD)</a:t>
            </a:r>
          </a:p>
          <a:p>
            <a:pPr>
              <a:buFont typeface="+mj-lt"/>
              <a:buAutoNum type="arabicPeriod"/>
            </a:pPr>
            <a:r>
              <a:rPr lang="de-DE" sz="3200"/>
              <a:t>Kiến tập giảng dạy (KTGD)</a:t>
            </a:r>
          </a:p>
          <a:p>
            <a:pPr>
              <a:buFont typeface="+mj-lt"/>
              <a:buAutoNum type="arabicPeriod"/>
            </a:pPr>
            <a:r>
              <a:rPr lang="en-US" sz="3200"/>
              <a:t>Kiến tập chủ nhiệm (KTCN)</a:t>
            </a:r>
            <a:endParaRPr lang="en-US" sz="3600"/>
          </a:p>
        </p:txBody>
      </p:sp>
    </p:spTree>
    <p:extLst>
      <p:ext uri="{BB962C8B-B14F-4D97-AF65-F5344CB8AC3E}">
        <p14:creationId xmlns:p14="http://schemas.microsoft.com/office/powerpoint/2010/main" val="3330508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Custom 6">
      <a:dk1>
        <a:sysClr val="windowText" lastClr="000000"/>
      </a:dk1>
      <a:lt1>
        <a:sysClr val="window" lastClr="FFFFFF"/>
      </a:lt1>
      <a:dk2>
        <a:srgbClr val="B800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Custom 1">
      <a:majorFont>
        <a:latin typeface="Times New Roman"/>
        <a:ea typeface=""/>
        <a:cs typeface=""/>
      </a:majorFont>
      <a:minorFont>
        <a:latin typeface="Times New Roman"/>
        <a:ea typeface=""/>
        <a:cs typeface=""/>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ài liệu" ma:contentTypeID="0x0101000EBCA86D99899043BAF031DEBC427BC6" ma:contentTypeVersion="2" ma:contentTypeDescription="Tạo tài liệu mới." ma:contentTypeScope="" ma:versionID="87e1cfaaae34e91b64553b1c1a44f046">
  <xsd:schema xmlns:xsd="http://www.w3.org/2001/XMLSchema" xmlns:xs="http://www.w3.org/2001/XMLSchema" xmlns:p="http://schemas.microsoft.com/office/2006/metadata/properties" xmlns:ns2="d2695685-584a-4a1a-8d4b-15fb5fd1780c" targetNamespace="http://schemas.microsoft.com/office/2006/metadata/properties" ma:root="true" ma:fieldsID="453edbadcd203f7c71d0611d18f2d0f4" ns2:_="">
    <xsd:import namespace="d2695685-584a-4a1a-8d4b-15fb5fd1780c"/>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695685-584a-4a1a-8d4b-15fb5fd1780c" elementFormDefault="qualified">
    <xsd:import namespace="http://schemas.microsoft.com/office/2006/documentManagement/types"/>
    <xsd:import namespace="http://schemas.microsoft.com/office/infopath/2007/PartnerControls"/>
    <xsd:element name="SharedWithUsers" ma:index="8" nillable="true" ma:displayName="Chia sẻ Với"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Chia sẻ Có Chi tiế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Loại Nội dung"/>
        <xsd:element ref="dc:title" minOccurs="0" maxOccurs="1" ma:index="4" ma:displayName="Tiêu đ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d2695685-584a-4a1a-8d4b-15fb5fd1780c">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788D41-3EE5-40E8-B818-71F217B607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695685-584a-4a1a-8d4b-15fb5fd178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AAFB571-4766-4489-A629-CD4D5894AB48}">
  <ds:schemaRefs>
    <ds:schemaRef ds:uri="d2695685-584a-4a1a-8d4b-15fb5fd1780c"/>
    <ds:schemaRef ds:uri="http://purl.org/dc/dcmitype/"/>
    <ds:schemaRef ds:uri="http://purl.org/dc/terms/"/>
    <ds:schemaRef ds:uri="http://schemas.openxmlformats.org/package/2006/metadata/core-properties"/>
    <ds:schemaRef ds:uri="http://www.w3.org/XML/1998/namespace"/>
    <ds:schemaRef ds:uri="http://schemas.microsoft.com/office/infopath/2007/PartnerControls"/>
    <ds:schemaRef ds:uri="http://schemas.microsoft.com/office/2006/documentManagement/type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24F2EB1F-DB19-443D-9A33-E533A75EF2C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347</TotalTime>
  <Words>2869</Words>
  <Application>Microsoft Office PowerPoint</Application>
  <PresentationFormat>Widescreen</PresentationFormat>
  <Paragraphs>197</Paragraphs>
  <Slides>38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38</vt:i4>
      </vt:variant>
    </vt:vector>
  </HeadingPairs>
  <TitlesOfParts>
    <vt:vector size="45" baseType="lpstr">
      <vt:lpstr>Arial</vt:lpstr>
      <vt:lpstr>Calibri</vt:lpstr>
      <vt:lpstr>Calibri Light</vt:lpstr>
      <vt:lpstr>Times New Roman</vt:lpstr>
      <vt:lpstr>Wingdings 3</vt:lpstr>
      <vt:lpstr>Wisp</vt:lpstr>
      <vt:lpstr>Retrospect</vt:lpstr>
      <vt:lpstr>PowerPoint Presentation</vt:lpstr>
      <vt:lpstr>Mục đích của kiến tập, thực tập sư phạm </vt:lpstr>
      <vt:lpstr>Điều kiện tham gia </vt:lpstr>
      <vt:lpstr>Cơ cấu tổ chức </vt:lpstr>
      <vt:lpstr>Cơ cấu tổ chức </vt:lpstr>
      <vt:lpstr>Cơ cấu tổ chức </vt:lpstr>
      <vt:lpstr>KIẾN TẬP SƯ PHẠM</vt:lpstr>
      <vt:lpstr>Thời lượng và phương thức tổ chức </vt:lpstr>
      <vt:lpstr>Nội dung Kiến tập sư phạm</vt:lpstr>
      <vt:lpstr>Tìm hiểu thực tế giáo dục</vt:lpstr>
      <vt:lpstr>Kiến tập giảng dạy </vt:lpstr>
      <vt:lpstr>Kiến tập giảng dạy </vt:lpstr>
      <vt:lpstr>Kiến tập chủ nhiệm </vt:lpstr>
      <vt:lpstr>Đánh giá kết quả KTSP</vt:lpstr>
      <vt:lpstr>Đánh giá kết quả KTSP</vt:lpstr>
      <vt:lpstr>Sơ kết KTSP</vt:lpstr>
      <vt:lpstr>Sơ kết KTGD theo tổ bộ môn</vt:lpstr>
      <vt:lpstr>Sơ kết KTCN</vt:lpstr>
      <vt:lpstr>Hồ sơ KTSP</vt:lpstr>
      <vt:lpstr>THỰC TẬP SƯ PHẠM</vt:lpstr>
      <vt:lpstr>Thời lượng và phương thức tổ chức </vt:lpstr>
      <vt:lpstr>Nội dung TTSP</vt:lpstr>
      <vt:lpstr>Thực tập giảng dạy </vt:lpstr>
      <vt:lpstr>Thực tập giảng dạy</vt:lpstr>
      <vt:lpstr>Thực tập chủ nhiệm</vt:lpstr>
      <vt:lpstr>Thực tập chủ nhiệm</vt:lpstr>
      <vt:lpstr>Dự giờ giảng dạy của GS cùng nhóm chuyên môn</vt:lpstr>
      <vt:lpstr>Đánh giá kết quả TTSP </vt:lpstr>
      <vt:lpstr>Sơ kết, tổng kết TTSP</vt:lpstr>
      <vt:lpstr>Sơ kết TTGD theo tổ bộ môn</vt:lpstr>
      <vt:lpstr>Sơ kết TTCN</vt:lpstr>
      <vt:lpstr>Hồ sơ TTSP</vt:lpstr>
      <vt:lpstr>Nhiệm vụ, quyền hạn của các tập thể, cá nhân trong đoàn GS</vt:lpstr>
      <vt:lpstr>Ban đại diện</vt:lpstr>
      <vt:lpstr>Trưởng nhóm chuyên môn</vt:lpstr>
      <vt:lpstr>Giáo sinh</vt:lpstr>
      <vt:lpstr>Nôi dung khác</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phan duc tuan</dc:creator>
  <cp:lastModifiedBy>Admin</cp:lastModifiedBy>
  <cp:revision>5</cp:revision>
  <cp:lastPrinted>2022-02-07T08:06:28Z</cp:lastPrinted>
  <dcterms:created xsi:type="dcterms:W3CDTF">2020-10-07T15:01:43Z</dcterms:created>
  <dcterms:modified xsi:type="dcterms:W3CDTF">2022-02-09T03:35:17Z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0x0101000EBCA86D99899043BAF031DEBC427BC6</vt:lpwstr>
  </property>
  <property fmtid="{D5CDD505-2E9C-101B-9397-08002B2CF9AE}" pid="3" name="ComplianceAssetId">
    <vt:lpwstr/>
  </property>
  <property fmtid="{D5CDD505-2E9C-101B-9397-08002B2CF9AE}" pid="4" name="_ExtendedDescription">
    <vt:lpwstr/>
  </property>
  <property fmtid="{D5CDD505-2E9C-101B-9397-08002B2CF9AE}" pid="5" name="TriggerFlowInfo">
    <vt:lpwstr/>
  </property>
  <property fmtid="{D5CDD505-2E9C-101B-9397-08002B2CF9AE}" pid="6" name="xd_Signature">
    <vt:bool>false</vt:bool>
  </property>
  <property fmtid="{D5CDD505-2E9C-101B-9397-08002B2CF9AE}" pid="7" name="xd_ProgID">
    <vt:lpwstr/>
  </property>
  <property fmtid="{D5CDD505-2E9C-101B-9397-08002B2CF9AE}" pid="8" name="TemplateUrl">
    <vt:lpwstr/>
  </property>
</Properties>
</file>